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application/octet-stream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 ?>
<Relationships xmlns="http://schemas.openxmlformats.org/package/2006/relationships">
	<Relationship Id="rId1" Type="http://schemas.openxmlformats.org/package/2006/relationships/metadata/core-properties" Target="docProps/core.xml"/>
	<Relationship Id="rId2" Type="http://schemas.openxmlformats.org/officeDocument/2006/relationships/extended-properties" Target="docProps/app.xml"/>
	<Relationship Id="rId3" Type="http://schemas.openxmlformats.org/officeDocument/2006/relationships/officeDocument" Target="ppt/presentation.xml"/>
</Relationships>
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5" d="100"/>
          <a:sy n="115" d="100"/>
        </p:scale>
        <p:origin x="14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
<Relationships xmlns="http://schemas.openxmlformats.org/package/2006/relationships">
	<Relationship Id="rId1" Type="http://schemas.openxmlformats.org/officeDocument/2006/relationships/viewProps" Target="viewProps.xml"/>
	<Relationship Id="rId2" Type="http://schemas.openxmlformats.org/officeDocument/2006/relationships/presProps" Target="presProps.xml"/>
	<Relationship Id="rId3" Type="http://schemas.openxmlformats.org/officeDocument/2006/relationships/tableStyles" Target="tableStyles.xml"/>
	<Relationship Id="rId4" Type="http://schemas.openxmlformats.org/officeDocument/2006/relationships/slideMaster" Target="slideMasters/slideMaster1.xml"/>
	<Relationship Id="rId5" Type="http://schemas.openxmlformats.org/officeDocument/2006/relationships/theme" Target="theme/theme1.xml"/>
	<Relationship Id="rId6" Type="http://schemas.openxmlformats.org/officeDocument/2006/relationships/slide" Target="slides/slide1.xml"/>
	<Relationship Id="rId7" Type="http://schemas.openxmlformats.org/officeDocument/2006/relationships/slide" Target="slides/slide2.xml"/>
	<Relationship Id="rId8" Type="http://schemas.openxmlformats.org/officeDocument/2006/relationships/slide" Target="slides/slide3.xml"/>
	<Relationship Id="rId9" Type="http://schemas.openxmlformats.org/officeDocument/2006/relationships/slide" Target="slides/slide4.xml"/>
	<Relationship Id="rId10" Type="http://schemas.openxmlformats.org/officeDocument/2006/relationships/slide" Target="slides/slide5.xml"/>
	<Relationship Id="rId11" Type="http://schemas.openxmlformats.org/officeDocument/2006/relationships/slide" Target="slides/slide6.xml"/>
	<Relationship Id="rId12" Type="http://schemas.openxmlformats.org/officeDocument/2006/relationships/slide" Target="slides/slide7.xml"/>
	<Relationship Id="rId13" Type="http://schemas.openxmlformats.org/officeDocument/2006/relationships/slide" Target="slides/slide8.xml"/>
	<Relationship Id="rId14" Type="http://schemas.openxmlformats.org/officeDocument/2006/relationships/slide" Target="slides/slide9.xml"/>
	<Relationship Id="rId15" Type="http://schemas.openxmlformats.org/officeDocument/2006/relationships/slide" Target="slides/slide10.xml"/>
	<Relationship Id="rId16" Type="http://schemas.openxmlformats.org/officeDocument/2006/relationships/slide" Target="slides/slide11.xml"/>
</Relationships>


</file>

<file path=ppt/slideLayouts/_rels/slideLayout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10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1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2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3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4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5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6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7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8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_rels/slideLayout9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slideLayout" Target="../slideLayouts/slideLayout2.xml"/>
	<Relationship Id="rId3" Type="http://schemas.openxmlformats.org/officeDocument/2006/relationships/slideLayout" Target="../slideLayouts/slideLayout3.xml"/>
	<Relationship Id="rId4" Type="http://schemas.openxmlformats.org/officeDocument/2006/relationships/slideLayout" Target="../slideLayouts/slideLayout4.xml"/>
	<Relationship Id="rId5" Type="http://schemas.openxmlformats.org/officeDocument/2006/relationships/slideLayout" Target="../slideLayouts/slideLayout5.xml"/>
	<Relationship Id="rId6" Type="http://schemas.openxmlformats.org/officeDocument/2006/relationships/slideLayout" Target="../slideLayouts/slideLayout6.xml"/>
	<Relationship Id="rId7" Type="http://schemas.openxmlformats.org/officeDocument/2006/relationships/slideLayout" Target="../slideLayouts/slideLayout7.xml"/>
	<Relationship Id="rId8" Type="http://schemas.openxmlformats.org/officeDocument/2006/relationships/slideLayout" Target="../slideLayouts/slideLayout8.xml"/>
	<Relationship Id="rId9" Type="http://schemas.openxmlformats.org/officeDocument/2006/relationships/slideLayout" Target="../slideLayouts/slideLayout9.xml"/>
	<Relationship Id="rId10" Type="http://schemas.openxmlformats.org/officeDocument/2006/relationships/slideLayout" Target="../slideLayouts/slideLayout10.xml"/>
	<Relationship Id="rId11" Type="http://schemas.openxmlformats.org/officeDocument/2006/relationships/slideLayout" Target="../slideLayouts/slideLayout11.xml"/>
	<Relationship Id="rId12" Type="http://schemas.openxmlformats.org/officeDocument/2006/relationships/theme" Target="../theme/theme1.xml"/>
</Relationships>
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.jpg"/>
	<Relationship Id="rId3" Type="http://schemas.openxmlformats.org/officeDocument/2006/relationships/image" Target="../media/image2.jpg"/>
	<Relationship Id="rId4" Type="http://schemas.openxmlformats.org/officeDocument/2006/relationships/image" Target="../media/image3.jpg"/>
	<Relationship Id="rId5" Type="http://schemas.openxmlformats.org/officeDocument/2006/relationships/image" Target="../media/image4.jpg"/>
	<Relationship Id="rId6" Type="http://schemas.openxmlformats.org/officeDocument/2006/relationships/image" Target="../media/image5.jpg"/>
	<Relationship Id="rId7" Type="http://schemas.openxmlformats.org/officeDocument/2006/relationships/image" Target="../media/image6.jpg"/>
	<Relationship Id="rId8" Type="http://schemas.openxmlformats.org/officeDocument/2006/relationships/image" Target="../media/image7.jpg"/>
	<Relationship Id="rId9" Type="http://schemas.openxmlformats.org/officeDocument/2006/relationships/image" Target="../media/image8.jpg"/>
</Relationships>

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69.jpg"/>
	<Relationship Id="rId3" Type="http://schemas.openxmlformats.org/officeDocument/2006/relationships/image" Target="../media/image70.jpg"/>
	<Relationship Id="rId4" Type="http://schemas.openxmlformats.org/officeDocument/2006/relationships/image" Target="../media/image71.jpg"/>
	<Relationship Id="rId5" Type="http://schemas.openxmlformats.org/officeDocument/2006/relationships/image" Target="../media/image72.jpg"/>
	<Relationship Id="rId6" Type="http://schemas.openxmlformats.org/officeDocument/2006/relationships/image" Target="../media/image73.jpg"/>
	<Relationship Id="rId7" Type="http://schemas.openxmlformats.org/officeDocument/2006/relationships/image" Target="../media/image74.jpg"/>
	<Relationship Id="rId8" Type="http://schemas.openxmlformats.org/officeDocument/2006/relationships/image" Target="../media/image75.jpg"/>
	<Relationship Id="rId9" Type="http://schemas.openxmlformats.org/officeDocument/2006/relationships/image" Target="../media/image76.jpg"/>
</Relationships>

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77.jpg"/>
</Relationships>

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9.jpg"/>
	<Relationship Id="rId3" Type="http://schemas.openxmlformats.org/officeDocument/2006/relationships/image" Target="../media/image10.jpg"/>
	<Relationship Id="rId4" Type="http://schemas.openxmlformats.org/officeDocument/2006/relationships/image" Target="../media/image11.jpg"/>
	<Relationship Id="rId5" Type="http://schemas.openxmlformats.org/officeDocument/2006/relationships/image" Target="../media/image12.jpg"/>
	<Relationship Id="rId6" Type="http://schemas.openxmlformats.org/officeDocument/2006/relationships/image" Target="../media/image13.jpg"/>
	<Relationship Id="rId7" Type="http://schemas.openxmlformats.org/officeDocument/2006/relationships/image" Target="../media/image14.jpg"/>
	<Relationship Id="rId8" Type="http://schemas.openxmlformats.org/officeDocument/2006/relationships/image" Target="../media/image15.jpg"/>
</Relationships>

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6.jpg"/>
	<Relationship Id="rId3" Type="http://schemas.openxmlformats.org/officeDocument/2006/relationships/image" Target="../media/image17.jpg"/>
</Relationships>

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8.jpg"/>
	<Relationship Id="rId3" Type="http://schemas.openxmlformats.org/officeDocument/2006/relationships/image" Target="../media/image19.jpg"/>
	<Relationship Id="rId4" Type="http://schemas.openxmlformats.org/officeDocument/2006/relationships/image" Target="../media/image20.jpg"/>
	<Relationship Id="rId5" Type="http://schemas.openxmlformats.org/officeDocument/2006/relationships/image" Target="../media/image21.jpg"/>
	<Relationship Id="rId6" Type="http://schemas.openxmlformats.org/officeDocument/2006/relationships/image" Target="../media/image22.jpg"/>
	<Relationship Id="rId7" Type="http://schemas.openxmlformats.org/officeDocument/2006/relationships/image" Target="../media/image23.jpg"/>
	<Relationship Id="rId8" Type="http://schemas.openxmlformats.org/officeDocument/2006/relationships/image" Target="../media/image24.jpg"/>
	<Relationship Id="rId9" Type="http://schemas.openxmlformats.org/officeDocument/2006/relationships/image" Target="../media/image25.jpg"/>
	<Relationship Id="rId10" Type="http://schemas.openxmlformats.org/officeDocument/2006/relationships/image" Target="../media/image26.jpg"/>
	<Relationship Id="rId11" Type="http://schemas.openxmlformats.org/officeDocument/2006/relationships/image" Target="../media/image27.jpg"/>
	<Relationship Id="rId12" Type="http://schemas.openxmlformats.org/officeDocument/2006/relationships/image" Target="../media/image28.jpg"/>
	<Relationship Id="rId13" Type="http://schemas.openxmlformats.org/officeDocument/2006/relationships/image" Target="../media/image29.jpg"/>
	<Relationship Id="rId14" Type="http://schemas.openxmlformats.org/officeDocument/2006/relationships/image" Target="../media/image30.jpg"/>
	<Relationship Id="rId15" Type="http://schemas.openxmlformats.org/officeDocument/2006/relationships/image" Target="../media/image31.jpg"/>
	<Relationship Id="rId16" Type="http://schemas.openxmlformats.org/officeDocument/2006/relationships/image" Target="../media/image32.jpg"/>
	<Relationship Id="rId17" Type="http://schemas.openxmlformats.org/officeDocument/2006/relationships/image" Target="../media/image33.jpg"/>
	<Relationship Id="rId18" Type="http://schemas.openxmlformats.org/officeDocument/2006/relationships/image" Target="../media/image34.jpg"/>
	<Relationship Id="rId19" Type="http://schemas.openxmlformats.org/officeDocument/2006/relationships/image" Target="../media/image35.jpg"/>
	<Relationship Id="rId20" Type="http://schemas.openxmlformats.org/officeDocument/2006/relationships/image" Target="../media/image36.jpg"/>
	<Relationship Id="rId21" Type="http://schemas.openxmlformats.org/officeDocument/2006/relationships/image" Target="../media/image37.jpg"/>
	<Relationship Id="rId22" Type="http://schemas.openxmlformats.org/officeDocument/2006/relationships/image" Target="../media/image38.jpg"/>
	<Relationship Id="rId23" Type="http://schemas.openxmlformats.org/officeDocument/2006/relationships/image" Target="../media/image39.jpg"/>
</Relationships>

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40.jpg"/>
	<Relationship Id="rId3" Type="http://schemas.openxmlformats.org/officeDocument/2006/relationships/image" Target="../media/image41.jpg"/>
	<Relationship Id="rId4" Type="http://schemas.openxmlformats.org/officeDocument/2006/relationships/image" Target="../media/image42.jpg"/>
</Relationships>

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43.jpg"/>
	<Relationship Id="rId3" Type="http://schemas.openxmlformats.org/officeDocument/2006/relationships/image" Target="../media/image44.jpg"/>
	<Relationship Id="rId4" Type="http://schemas.openxmlformats.org/officeDocument/2006/relationships/image" Target="../media/image45.jpg"/>
	<Relationship Id="rId5" Type="http://schemas.openxmlformats.org/officeDocument/2006/relationships/image" Target="../media/image46.jpg"/>
	<Relationship Id="rId6" Type="http://schemas.openxmlformats.org/officeDocument/2006/relationships/image" Target="../media/image47.jpg"/>
</Relationships>

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48.jpg"/>
	<Relationship Id="rId3" Type="http://schemas.openxmlformats.org/officeDocument/2006/relationships/image" Target="../media/image49.jpg"/>
	<Relationship Id="rId4" Type="http://schemas.openxmlformats.org/officeDocument/2006/relationships/image" Target="../media/image50.jpg"/>
	<Relationship Id="rId5" Type="http://schemas.openxmlformats.org/officeDocument/2006/relationships/image" Target="../media/image51.jpg"/>
	<Relationship Id="rId6" Type="http://schemas.openxmlformats.org/officeDocument/2006/relationships/image" Target="../media/image52.jpg"/>
	<Relationship Id="rId7" Type="http://schemas.openxmlformats.org/officeDocument/2006/relationships/image" Target="../media/image53.jpg"/>
	<Relationship Id="rId8" Type="http://schemas.openxmlformats.org/officeDocument/2006/relationships/image" Target="../media/image54.jpg"/>
	<Relationship Id="rId9" Type="http://schemas.openxmlformats.org/officeDocument/2006/relationships/image" Target="../media/image55.jpg"/>
	<Relationship Id="rId10" Type="http://schemas.openxmlformats.org/officeDocument/2006/relationships/image" Target="../media/image56.jpg"/>
	<Relationship Id="rId11" Type="http://schemas.openxmlformats.org/officeDocument/2006/relationships/image" Target="../media/image57.jpg"/>
	<Relationship Id="rId12" Type="http://schemas.openxmlformats.org/officeDocument/2006/relationships/image" Target="../media/image58.jpg"/>
	<Relationship Id="rId13" Type="http://schemas.openxmlformats.org/officeDocument/2006/relationships/image" Target="../media/image59.jpg"/>
	<Relationship Id="rId14" Type="http://schemas.openxmlformats.org/officeDocument/2006/relationships/image" Target="../media/image60.jpg"/>
	<Relationship Id="rId15" Type="http://schemas.openxmlformats.org/officeDocument/2006/relationships/image" Target="../media/image61.jpg"/>
	<Relationship Id="rId16" Type="http://schemas.openxmlformats.org/officeDocument/2006/relationships/image" Target="../media/image62.jpg"/>
	<Relationship Id="rId17" Type="http://schemas.openxmlformats.org/officeDocument/2006/relationships/image" Target="../media/image63.jpg"/>
	<Relationship Id="rId18" Type="http://schemas.openxmlformats.org/officeDocument/2006/relationships/image" Target="../media/image64.jpg"/>
	<Relationship Id="rId19" Type="http://schemas.openxmlformats.org/officeDocument/2006/relationships/image" Target="../media/image65.jpg"/>
	<Relationship Id="rId20" Type="http://schemas.openxmlformats.org/officeDocument/2006/relationships/image" Target="../media/image66.jpg"/>
</Relationships>

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67.jpg"/>
</Relationships>

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68.jpg"/>
</Relationships>
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grpSp>
        <p:nvGrpSpPr>
          <p:cNvPr id="2" name="Group2"/>
          <p:cNvGrpSpPr/>
          <p:nvPr/>
        </p:nvGrpSpPr>
        <p:grpSpPr>
          <a:xfrm>
            <a:off x="454032" y="1174939"/>
            <a:ext cx="17008406" cy="9111047"/>
            <a:chOff x="454032" y="1174939"/>
            <a:chExt cx="17008406" cy="9111047"/>
          </a:xfrm>
        </p:grpSpPr>
        <p:pic>
          <p:nvPicPr>
            <p:cNvPr id="3" name="Image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033" y="1174939"/>
              <a:ext cx="11806137" cy="4624411"/>
            </a:xfrm>
            <a:prstGeom prst="rect">
              <a:avLst/>
            </a:prstGeom>
            <a:noFill/>
          </p:spPr>
        </p:pic>
        <p:pic>
          <p:nvPicPr>
            <p:cNvPr id="4" name="Image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69818" y="9363742"/>
              <a:ext cx="2292620" cy="279400"/>
            </a:xfrm>
            <a:prstGeom prst="rect">
              <a:avLst/>
            </a:prstGeom>
            <a:noFill/>
          </p:spPr>
        </p:pic>
        <p:pic>
          <p:nvPicPr>
            <p:cNvPr id="5" name="Image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203" y="1232030"/>
              <a:ext cx="2251267" cy="2480523"/>
            </a:xfrm>
            <a:prstGeom prst="rect">
              <a:avLst/>
            </a:prstGeom>
            <a:noFill/>
          </p:spPr>
        </p:pic>
        <p:pic>
          <p:nvPicPr>
            <p:cNvPr id="6" name="Image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38204" y="1334245"/>
              <a:ext cx="1691982" cy="2196383"/>
            </a:xfrm>
            <a:prstGeom prst="rect">
              <a:avLst/>
            </a:prstGeom>
            <a:noFill/>
          </p:spPr>
        </p:pic>
        <p:pic>
          <p:nvPicPr>
            <p:cNvPr id="7" name="Image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032" y="7981086"/>
              <a:ext cx="3259765" cy="2173990"/>
            </a:xfrm>
            <a:prstGeom prst="rect">
              <a:avLst/>
            </a:prstGeom>
            <a:noFill/>
          </p:spPr>
        </p:pic>
        <p:pic>
          <p:nvPicPr>
            <p:cNvPr id="8" name="Image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67446" y="4814867"/>
              <a:ext cx="907522" cy="3440112"/>
            </a:xfrm>
            <a:prstGeom prst="rect">
              <a:avLst/>
            </a:prstGeom>
            <a:noFill/>
          </p:spPr>
        </p:pic>
        <p:pic>
          <p:nvPicPr>
            <p:cNvPr id="9" name="Image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11690" y="9320784"/>
              <a:ext cx="971528" cy="965202"/>
            </a:xfrm>
            <a:prstGeom prst="rect">
              <a:avLst/>
            </a:prstGeom>
            <a:noFill/>
          </p:spPr>
        </p:pic>
      </p:grpSp>
      <p:sp>
        <p:nvSpPr>
          <p:cNvPr id="10" name="Text Box10"/>
          <p:cNvSpPr txBox="1"/>
          <p:nvPr/>
        </p:nvSpPr>
        <p:spPr>
          <a:xfrm>
            <a:off x="718517" y="216974"/>
            <a:ext cx="1911542" cy="51557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060"/>
              </a:lnSpc>
            </a:pPr>
            <a:r>
              <a:rPr lang="en-US" altLang="zh-CN" dirty="0" b="1" sz="2800" spc="74">
                <a:solidFill>
                  <a:srgbClr val="FFFFFF"/>
                </a:solidFill>
                <a:latin typeface="Arial"/>
                <a:ea typeface="Arial"/>
                <a:cs typeface="Arial"/>
              </a:rPr>
              <a:t>12/10/2023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11" name="Text Box11"/>
          <p:cNvSpPr txBox="1"/>
          <p:nvPr/>
        </p:nvSpPr>
        <p:spPr>
          <a:xfrm>
            <a:off x="6884315" y="2632401"/>
            <a:ext cx="5622453" cy="464972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indent="121686">
              <a:lnSpc>
                <a:spcPts val="18306"/>
              </a:lnSpc>
            </a:pPr>
            <a:r>
              <a:rPr lang="en-US" altLang="zh-CN" dirty="0" sz="9900" spc="45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V</a:t>
            </a:r>
            <a:r>
              <a:rPr lang="en-US" altLang="zh-CN" dirty="0" sz="9900" spc="-1037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I</a:t>
            </a:r>
            <a:r>
              <a:rPr lang="en-US" altLang="zh-CN" dirty="0" sz="9900" spc="-163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R</a:t>
            </a:r>
            <a:r>
              <a:rPr lang="en-US" altLang="zh-CN" dirty="0" sz="9900" spc="-96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T</a:t>
            </a:r>
            <a:r>
              <a:rPr lang="en-US" altLang="zh-CN" dirty="0" sz="9900" spc="-117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U</a:t>
            </a:r>
            <a:r>
              <a:rPr lang="en-US" altLang="zh-CN" dirty="0" sz="9900" spc="-1678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A</a:t>
            </a:r>
            <a:r>
              <a:rPr lang="en-US" altLang="zh-CN" dirty="0" sz="9900" spc="-2309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L</a:t>
            </a:r>
            <a:r>
              <a:rPr lang="en-US" altLang="zh-CN" dirty="0" sz="9900" spc="2782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14650" spc="-2340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M</a:t>
            </a:r>
            <a:r>
              <a:rPr lang="en-US" altLang="zh-CN" dirty="0" sz="14650" spc="-2478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A</a:t>
            </a:r>
            <a:r>
              <a:rPr lang="en-US" altLang="zh-CN" dirty="0" sz="14650" spc="-2406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R</a:t>
            </a:r>
            <a:r>
              <a:rPr lang="en-US" altLang="zh-CN" dirty="0" sz="14650" spc="-236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K</a:t>
            </a:r>
            <a:r>
              <a:rPr lang="en-US" altLang="zh-CN" dirty="0" sz="14650" spc="-3150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E</a:t>
            </a:r>
            <a:r>
              <a:rPr lang="en-US" altLang="zh-CN" dirty="0" sz="14650" spc="-1424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T</a:t>
            </a:r>
            <a:endParaRPr lang="en-US" altLang="zh-CN" sz="14650">
              <a:latin typeface="Brush Script MT"/>
              <a:ea typeface="Brush Script MT"/>
              <a:cs typeface="Brush Script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pic>
        <p:nvPicPr>
          <p:cNvPr id="106" name="Image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92" y="5606404"/>
            <a:ext cx="3894386" cy="19050"/>
          </a:xfrm>
          <a:prstGeom prst="rect">
            <a:avLst/>
          </a:prstGeom>
          <a:noFill/>
        </p:spPr>
      </p:pic>
      <p:pic>
        <p:nvPicPr>
          <p:cNvPr id="107" name="Image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603" y="6425554"/>
            <a:ext cx="4428977" cy="19050"/>
          </a:xfrm>
          <a:prstGeom prst="rect">
            <a:avLst/>
          </a:prstGeom>
          <a:noFill/>
        </p:spPr>
      </p:pic>
      <p:pic>
        <p:nvPicPr>
          <p:cNvPr id="108" name="Image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584" y="7244704"/>
            <a:ext cx="2643039" cy="19050"/>
          </a:xfrm>
          <a:prstGeom prst="rect">
            <a:avLst/>
          </a:prstGeom>
          <a:noFill/>
        </p:spPr>
      </p:pic>
      <p:pic>
        <p:nvPicPr>
          <p:cNvPr id="109" name="Image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460" y="8063854"/>
            <a:ext cx="2285851" cy="19050"/>
          </a:xfrm>
          <a:prstGeom prst="rect">
            <a:avLst/>
          </a:prstGeom>
          <a:noFill/>
        </p:spPr>
      </p:pic>
      <p:pic>
        <p:nvPicPr>
          <p:cNvPr id="110" name="Image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672" y="9742072"/>
            <a:ext cx="1415328" cy="279400"/>
          </a:xfrm>
          <a:prstGeom prst="rect">
            <a:avLst/>
          </a:prstGeom>
          <a:noFill/>
        </p:spPr>
      </p:pic>
      <p:grpSp>
        <p:nvGrpSpPr>
          <p:cNvPr id="111" name="Group111"/>
          <p:cNvGrpSpPr/>
          <p:nvPr/>
        </p:nvGrpSpPr>
        <p:grpSpPr>
          <a:xfrm>
            <a:off x="1277244" y="4829"/>
            <a:ext cx="17010756" cy="4691406"/>
            <a:chOff x="1277244" y="4829"/>
            <a:chExt cx="17010756" cy="4691406"/>
          </a:xfrm>
        </p:grpSpPr>
        <p:pic>
          <p:nvPicPr>
            <p:cNvPr id="112" name="Image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7244" y="560455"/>
              <a:ext cx="14396840" cy="4135780"/>
            </a:xfrm>
            <a:prstGeom prst="rect">
              <a:avLst/>
            </a:prstGeom>
            <a:noFill/>
          </p:spPr>
        </p:pic>
        <p:pic>
          <p:nvPicPr>
            <p:cNvPr id="113" name="Image1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86658" y="4829"/>
              <a:ext cx="4501342" cy="1435100"/>
            </a:xfrm>
            <a:prstGeom prst="rect">
              <a:avLst/>
            </a:prstGeom>
            <a:noFill/>
          </p:spPr>
        </p:pic>
      </p:grpSp>
      <p:sp>
        <p:nvSpPr>
          <p:cNvPr id="114" name="Text Box114"/>
          <p:cNvSpPr txBox="1"/>
          <p:nvPr/>
        </p:nvSpPr>
        <p:spPr>
          <a:xfrm>
            <a:off x="5804808" y="1718539"/>
            <a:ext cx="6376272" cy="180564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4218"/>
              </a:lnSpc>
            </a:pPr>
            <a:r>
              <a:rPr lang="en-US" altLang="zh-CN" dirty="0" sz="11300" spc="38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Conclusiones</a:t>
            </a:r>
            <a:endParaRPr lang="en-US" altLang="zh-CN" sz="1130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115" name="Text Box115"/>
          <p:cNvSpPr txBox="1"/>
          <p:nvPr/>
        </p:nvSpPr>
        <p:spPr>
          <a:xfrm>
            <a:off x="2250715" y="4476667"/>
            <a:ext cx="12657367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225">
                <a:solidFill>
                  <a:srgbClr val="000000"/>
                </a:solidFill>
                <a:latin typeface="Arial"/>
                <a:ea typeface="Arial"/>
                <a:cs typeface="Arial"/>
              </a:rPr>
              <a:t>El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6">
                <a:solidFill>
                  <a:srgbClr val="000000"/>
                </a:solidFill>
                <a:latin typeface="Arial"/>
                <a:ea typeface="Arial"/>
                <a:cs typeface="Arial"/>
              </a:rPr>
              <a:t>proyecto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20">
                <a:solidFill>
                  <a:srgbClr val="000000"/>
                </a:solidFill>
                <a:latin typeface="Arial"/>
                <a:ea typeface="Arial"/>
                <a:cs typeface="Arial"/>
              </a:rPr>
              <a:t>ha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5">
                <a:solidFill>
                  <a:srgbClr val="000000"/>
                </a:solidFill>
                <a:latin typeface="Arial"/>
                <a:ea typeface="Arial"/>
                <a:cs typeface="Arial"/>
              </a:rPr>
              <a:t>logrado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307">
                <a:solidFill>
                  <a:srgbClr val="000000"/>
                </a:solidFill>
                <a:latin typeface="Arial"/>
                <a:ea typeface="Arial"/>
                <a:cs typeface="Arial"/>
              </a:rPr>
              <a:t>su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objetivo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4">
                <a:solidFill>
                  <a:srgbClr val="000000"/>
                </a:solidFill>
                <a:latin typeface="Arial"/>
                <a:ea typeface="Arial"/>
                <a:cs typeface="Arial"/>
              </a:rPr>
              <a:t>desarrollar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347">
                <a:solidFill>
                  <a:srgbClr val="000000"/>
                </a:solidFill>
                <a:latin typeface="Arial"/>
                <a:ea typeface="Arial"/>
                <a:cs typeface="Arial"/>
              </a:rPr>
              <a:t>un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0">
                <a:solidFill>
                  <a:srgbClr val="000000"/>
                </a:solidFill>
                <a:latin typeface="Arial"/>
                <a:ea typeface="Arial"/>
                <a:cs typeface="Arial"/>
              </a:rPr>
              <a:t>sistema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6">
                <a:solidFill>
                  <a:srgbClr val="000000"/>
                </a:solidFill>
                <a:latin typeface="Arial"/>
                <a:ea typeface="Arial"/>
                <a:cs typeface="Arial"/>
              </a:rPr>
              <a:t>eficiente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1">
                <a:solidFill>
                  <a:srgbClr val="000000"/>
                </a:solidFill>
                <a:latin typeface="Arial"/>
                <a:ea typeface="Arial"/>
                <a:cs typeface="Arial"/>
              </a:rPr>
              <a:t>gestión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4">
                <a:solidFill>
                  <a:srgbClr val="000000"/>
                </a:solidFill>
                <a:latin typeface="Arial"/>
                <a:ea typeface="Arial"/>
                <a:cs typeface="Arial"/>
              </a:rPr>
              <a:t>productos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77">
                <a:solidFill>
                  <a:srgbClr val="000000"/>
                </a:solidFill>
                <a:latin typeface="Arial"/>
                <a:ea typeface="Arial"/>
                <a:cs typeface="Arial"/>
              </a:rPr>
              <a:t>con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77">
                <a:solidFill>
                  <a:srgbClr val="000000"/>
                </a:solidFill>
                <a:latin typeface="Arial"/>
                <a:ea typeface="Arial"/>
                <a:cs typeface="Arial"/>
              </a:rPr>
              <a:t>una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01">
                <a:solidFill>
                  <a:srgbClr val="000000"/>
                </a:solidFill>
                <a:latin typeface="Arial"/>
                <a:ea typeface="Arial"/>
                <a:cs typeface="Arial"/>
              </a:rPr>
              <a:t>base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16" name="Text Box116"/>
          <p:cNvSpPr txBox="1"/>
          <p:nvPr/>
        </p:nvSpPr>
        <p:spPr>
          <a:xfrm>
            <a:off x="2941427" y="4886242"/>
            <a:ext cx="11275929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133">
                <a:solidFill>
                  <a:srgbClr val="000000"/>
                </a:solidFill>
                <a:latin typeface="Arial"/>
                <a:ea typeface="Arial"/>
                <a:cs typeface="Arial"/>
              </a:rPr>
              <a:t>datos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bien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5">
                <a:solidFill>
                  <a:srgbClr val="000000"/>
                </a:solidFill>
                <a:latin typeface="Arial"/>
                <a:ea typeface="Arial"/>
                <a:cs typeface="Arial"/>
              </a:rPr>
              <a:t>estructurada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7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8">
                <a:solidFill>
                  <a:srgbClr val="000000"/>
                </a:solidFill>
                <a:latin typeface="Arial"/>
                <a:ea typeface="Arial"/>
                <a:cs typeface="Arial"/>
              </a:rPr>
              <a:t>mejorar</a:t>
            </a:r>
            <a:r>
              <a:rPr lang="en-US" altLang="zh-CN" dirty="0" b="1" sz="22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la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8">
                <a:solidFill>
                  <a:srgbClr val="000000"/>
                </a:solidFill>
                <a:latin typeface="Arial"/>
                <a:ea typeface="Arial"/>
                <a:cs typeface="Arial"/>
              </a:rPr>
              <a:t>experiencia</a:t>
            </a:r>
            <a:r>
              <a:rPr lang="en-US" altLang="zh-CN" dirty="0" b="1" sz="2200" spc="-12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85">
                <a:solidFill>
                  <a:srgbClr val="000000"/>
                </a:solidFill>
                <a:latin typeface="Arial"/>
                <a:ea typeface="Arial"/>
                <a:cs typeface="Arial"/>
              </a:rPr>
              <a:t>usuario.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73">
                <a:solidFill>
                  <a:srgbClr val="000000"/>
                </a:solidFill>
                <a:latin typeface="Arial"/>
                <a:ea typeface="Arial"/>
                <a:cs typeface="Arial"/>
              </a:rPr>
              <a:t>Sin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0">
                <a:solidFill>
                  <a:srgbClr val="000000"/>
                </a:solidFill>
                <a:latin typeface="Arial"/>
                <a:ea typeface="Arial"/>
                <a:cs typeface="Arial"/>
              </a:rPr>
              <a:t>embargo,</a:t>
            </a:r>
            <a:r>
              <a:rPr lang="en-US" altLang="zh-CN" dirty="0" b="1" sz="2200" spc="-11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9">
                <a:solidFill>
                  <a:srgbClr val="000000"/>
                </a:solidFill>
                <a:latin typeface="Arial"/>
                <a:ea typeface="Arial"/>
                <a:cs typeface="Arial"/>
              </a:rPr>
              <a:t>hay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3">
                <a:solidFill>
                  <a:srgbClr val="000000"/>
                </a:solidFill>
                <a:latin typeface="Arial"/>
                <a:ea typeface="Arial"/>
                <a:cs typeface="Arial"/>
              </a:rPr>
              <a:t>áreas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0">
                <a:solidFill>
                  <a:srgbClr val="000000"/>
                </a:solidFill>
                <a:latin typeface="Arial"/>
                <a:ea typeface="Arial"/>
                <a:cs typeface="Arial"/>
              </a:rPr>
              <a:t>mejora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17" name="Text Box117"/>
          <p:cNvSpPr txBox="1"/>
          <p:nvPr/>
        </p:nvSpPr>
        <p:spPr>
          <a:xfrm>
            <a:off x="2432435" y="5295817"/>
            <a:ext cx="205778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sz="2200" spc="-257">
                <a:solidFill>
                  <a:srgbClr val="000000"/>
                </a:solidFill>
                <a:latin typeface="Arial"/>
                <a:ea typeface="Arial"/>
                <a:cs typeface="Arial"/>
              </a:rPr>
              <a:t>1.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18" name="Text Box118"/>
          <p:cNvSpPr txBox="1"/>
          <p:nvPr/>
        </p:nvSpPr>
        <p:spPr>
          <a:xfrm>
            <a:off x="2416212" y="6114967"/>
            <a:ext cx="222001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sz="2200" spc="-193">
                <a:solidFill>
                  <a:srgbClr val="000000"/>
                </a:solidFill>
                <a:latin typeface="Arial"/>
                <a:ea typeface="Arial"/>
                <a:cs typeface="Arial"/>
              </a:rPr>
              <a:t>2.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19" name="Text Box119"/>
          <p:cNvSpPr txBox="1"/>
          <p:nvPr/>
        </p:nvSpPr>
        <p:spPr>
          <a:xfrm>
            <a:off x="2415171" y="6934117"/>
            <a:ext cx="223042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sz="2200" spc="-189">
                <a:solidFill>
                  <a:srgbClr val="000000"/>
                </a:solidFill>
                <a:latin typeface="Arial"/>
                <a:ea typeface="Arial"/>
                <a:cs typeface="Arial"/>
              </a:rPr>
              <a:t>3.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0" name="Text Box120"/>
          <p:cNvSpPr txBox="1"/>
          <p:nvPr/>
        </p:nvSpPr>
        <p:spPr>
          <a:xfrm>
            <a:off x="2406836" y="7753267"/>
            <a:ext cx="231377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sz="2200" spc="-156">
                <a:solidFill>
                  <a:srgbClr val="000000"/>
                </a:solidFill>
                <a:latin typeface="Arial"/>
                <a:ea typeface="Arial"/>
                <a:cs typeface="Arial"/>
              </a:rPr>
              <a:t>4.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1" name="Text Box121"/>
          <p:cNvSpPr txBox="1"/>
          <p:nvPr/>
        </p:nvSpPr>
        <p:spPr>
          <a:xfrm>
            <a:off x="3085492" y="5295817"/>
            <a:ext cx="11459822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241">
                <a:solidFill>
                  <a:srgbClr val="000000"/>
                </a:solidFill>
                <a:latin typeface="Arial"/>
                <a:ea typeface="Arial"/>
                <a:cs typeface="Arial"/>
              </a:rPr>
              <a:t>Recomendaciones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0">
                <a:solidFill>
                  <a:srgbClr val="000000"/>
                </a:solidFill>
                <a:latin typeface="Arial"/>
                <a:ea typeface="Arial"/>
                <a:cs typeface="Arial"/>
              </a:rPr>
              <a:t>Personalizadas: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56">
                <a:solidFill>
                  <a:srgbClr val="000000"/>
                </a:solidFill>
                <a:latin typeface="Arial"/>
                <a:ea typeface="Arial"/>
                <a:cs typeface="Arial"/>
              </a:rPr>
              <a:t>Se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7">
                <a:solidFill>
                  <a:srgbClr val="000000"/>
                </a:solidFill>
                <a:latin typeface="Arial"/>
                <a:ea typeface="Arial"/>
                <a:cs typeface="Arial"/>
              </a:rPr>
              <a:t>sugiere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4">
                <a:solidFill>
                  <a:srgbClr val="000000"/>
                </a:solidFill>
                <a:latin typeface="Arial"/>
                <a:ea typeface="Arial"/>
                <a:cs typeface="Arial"/>
              </a:rPr>
              <a:t>desarrollar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algoritmos</a:t>
            </a:r>
            <a:r>
              <a:rPr lang="en-US" altLang="zh-CN" dirty="0" b="1" sz="2200" spc="-12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86">
                <a:solidFill>
                  <a:srgbClr val="000000"/>
                </a:solidFill>
                <a:latin typeface="Arial"/>
                <a:ea typeface="Arial"/>
                <a:cs typeface="Arial"/>
              </a:rPr>
              <a:t>más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01">
                <a:solidFill>
                  <a:srgbClr val="000000"/>
                </a:solidFill>
                <a:latin typeface="Arial"/>
                <a:ea typeface="Arial"/>
                <a:cs typeface="Arial"/>
              </a:rPr>
              <a:t>avanzados</a:t>
            </a:r>
            <a:r>
              <a:rPr lang="en-US" altLang="zh-CN" dirty="0" b="1" sz="2200" spc="-11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7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8">
                <a:solidFill>
                  <a:srgbClr val="000000"/>
                </a:solidFill>
                <a:latin typeface="Arial"/>
                <a:ea typeface="Arial"/>
                <a:cs typeface="Arial"/>
              </a:rPr>
              <a:t>mejorar</a:t>
            </a:r>
            <a:r>
              <a:rPr lang="en-US" altLang="zh-CN" dirty="0" b="1" sz="22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la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2" name="Text Box122"/>
          <p:cNvSpPr txBox="1"/>
          <p:nvPr/>
        </p:nvSpPr>
        <p:spPr>
          <a:xfrm>
            <a:off x="6286339" y="5705392"/>
            <a:ext cx="5058167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180">
                <a:solidFill>
                  <a:srgbClr val="000000"/>
                </a:solidFill>
                <a:latin typeface="Arial"/>
                <a:ea typeface="Arial"/>
                <a:cs typeface="Arial"/>
              </a:rPr>
              <a:t>precisión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1">
                <a:solidFill>
                  <a:srgbClr val="000000"/>
                </a:solidFill>
                <a:latin typeface="Arial"/>
                <a:ea typeface="Arial"/>
                <a:cs typeface="Arial"/>
              </a:rPr>
              <a:t>las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03">
                <a:solidFill>
                  <a:srgbClr val="000000"/>
                </a:solidFill>
                <a:latin typeface="Arial"/>
                <a:ea typeface="Arial"/>
                <a:cs typeface="Arial"/>
              </a:rPr>
              <a:t>sugerencias</a:t>
            </a:r>
            <a:r>
              <a:rPr lang="en-US" altLang="zh-CN" dirty="0" b="1" sz="2200" spc="-11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2">
                <a:solidFill>
                  <a:srgbClr val="000000"/>
                </a:solidFill>
                <a:latin typeface="Arial"/>
                <a:ea typeface="Arial"/>
                <a:cs typeface="Arial"/>
              </a:rPr>
              <a:t>personalizadas.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3" name="Text Box123"/>
          <p:cNvSpPr txBox="1"/>
          <p:nvPr/>
        </p:nvSpPr>
        <p:spPr>
          <a:xfrm>
            <a:off x="3020603" y="6114967"/>
            <a:ext cx="11589719" cy="81217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marL="868412" indent="-868412">
              <a:lnSpc>
                <a:spcPts val="3198"/>
              </a:lnSpc>
            </a:pPr>
            <a:r>
              <a:rPr lang="en-US" altLang="zh-CN" dirty="0" b="1" sz="2200" spc="-202">
                <a:solidFill>
                  <a:srgbClr val="000000"/>
                </a:solidFill>
                <a:latin typeface="Arial"/>
                <a:ea typeface="Arial"/>
                <a:cs typeface="Arial"/>
              </a:rPr>
              <a:t>Gestión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3">
                <a:solidFill>
                  <a:srgbClr val="000000"/>
                </a:solidFill>
                <a:latin typeface="Arial"/>
                <a:ea typeface="Arial"/>
                <a:cs typeface="Arial"/>
              </a:rPr>
              <a:t>Inventarios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5">
                <a:solidFill>
                  <a:srgbClr val="000000"/>
                </a:solidFill>
                <a:latin typeface="Arial"/>
                <a:ea typeface="Arial"/>
                <a:cs typeface="Arial"/>
              </a:rPr>
              <a:t>Proveedores: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96">
                <a:solidFill>
                  <a:srgbClr val="000000"/>
                </a:solidFill>
                <a:latin typeface="Arial"/>
                <a:ea typeface="Arial"/>
                <a:cs typeface="Arial"/>
              </a:rPr>
              <a:t>Aunque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4">
                <a:solidFill>
                  <a:srgbClr val="000000"/>
                </a:solidFill>
                <a:latin typeface="Arial"/>
                <a:ea typeface="Arial"/>
                <a:cs typeface="Arial"/>
              </a:rPr>
              <a:t>se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5">
                <a:solidFill>
                  <a:srgbClr val="000000"/>
                </a:solidFill>
                <a:latin typeface="Arial"/>
                <a:ea typeface="Arial"/>
                <a:cs typeface="Arial"/>
              </a:rPr>
              <a:t>maneja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31">
                <a:solidFill>
                  <a:srgbClr val="000000"/>
                </a:solidFill>
                <a:latin typeface="Arial"/>
                <a:ea typeface="Arial"/>
                <a:cs typeface="Arial"/>
              </a:rPr>
              <a:t>eficientemente,</a:t>
            </a:r>
            <a:r>
              <a:rPr lang="en-US" altLang="zh-CN" dirty="0" b="1" sz="22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4">
                <a:solidFill>
                  <a:srgbClr val="000000"/>
                </a:solidFill>
                <a:latin typeface="Arial"/>
                <a:ea typeface="Arial"/>
                <a:cs typeface="Arial"/>
              </a:rPr>
              <a:t>se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4">
                <a:solidFill>
                  <a:srgbClr val="000000"/>
                </a:solidFill>
                <a:latin typeface="Arial"/>
                <a:ea typeface="Arial"/>
                <a:cs typeface="Arial"/>
              </a:rPr>
              <a:t>podría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14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optimizar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86">
                <a:solidFill>
                  <a:srgbClr val="000000"/>
                </a:solidFill>
                <a:latin typeface="Arial"/>
                <a:ea typeface="Arial"/>
                <a:cs typeface="Arial"/>
              </a:rPr>
              <a:t>más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77">
                <a:solidFill>
                  <a:srgbClr val="000000"/>
                </a:solidFill>
                <a:latin typeface="Arial"/>
                <a:ea typeface="Arial"/>
                <a:cs typeface="Arial"/>
              </a:rPr>
              <a:t>con</a:t>
            </a:r>
            <a:r>
              <a:rPr lang="en-US" altLang="zh-CN" dirty="0" b="1" sz="220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59">
                <a:solidFill>
                  <a:srgbClr val="000000"/>
                </a:solidFill>
                <a:latin typeface="Arial"/>
                <a:ea typeface="Arial"/>
                <a:cs typeface="Arial"/>
              </a:rPr>
              <a:t>notificaciones</a:t>
            </a:r>
            <a:r>
              <a:rPr lang="en-US" altLang="zh-CN" dirty="0" b="1" sz="2200" spc="-12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50">
                <a:solidFill>
                  <a:srgbClr val="000000"/>
                </a:solidFill>
                <a:latin typeface="Arial"/>
                <a:ea typeface="Arial"/>
                <a:cs typeface="Arial"/>
              </a:rPr>
              <a:t>automáticas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2">
                <a:solidFill>
                  <a:srgbClr val="000000"/>
                </a:solidFill>
                <a:latin typeface="Arial"/>
                <a:ea typeface="Arial"/>
                <a:cs typeface="Arial"/>
              </a:rPr>
              <a:t>reabastecimiento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2">
                <a:solidFill>
                  <a:srgbClr val="000000"/>
                </a:solidFill>
                <a:latin typeface="Arial"/>
                <a:ea typeface="Arial"/>
                <a:cs typeface="Arial"/>
              </a:rPr>
              <a:t>herramientas</a:t>
            </a:r>
            <a:r>
              <a:rPr lang="en-US" altLang="zh-CN" dirty="0" b="1" sz="2200" spc="-11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89">
                <a:solidFill>
                  <a:srgbClr val="000000"/>
                </a:solidFill>
                <a:latin typeface="Arial"/>
                <a:ea typeface="Arial"/>
                <a:cs typeface="Arial"/>
              </a:rPr>
              <a:t>análisis</a:t>
            </a:r>
            <a:r>
              <a:rPr lang="en-US" altLang="zh-CN" dirty="0" b="1" sz="2200" spc="-11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5">
                <a:solidFill>
                  <a:srgbClr val="000000"/>
                </a:solidFill>
                <a:latin typeface="Arial"/>
                <a:ea typeface="Arial"/>
                <a:cs typeface="Arial"/>
              </a:rPr>
              <a:t>predictivo.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4" name="Text Box124"/>
          <p:cNvSpPr txBox="1"/>
          <p:nvPr/>
        </p:nvSpPr>
        <p:spPr>
          <a:xfrm>
            <a:off x="2959584" y="6934117"/>
            <a:ext cx="11711486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215">
                <a:solidFill>
                  <a:srgbClr val="000000"/>
                </a:solidFill>
                <a:latin typeface="Arial"/>
                <a:ea typeface="Arial"/>
                <a:cs typeface="Arial"/>
              </a:rPr>
              <a:t>Seguimiento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1">
                <a:solidFill>
                  <a:srgbClr val="000000"/>
                </a:solidFill>
                <a:latin typeface="Arial"/>
                <a:ea typeface="Arial"/>
                <a:cs typeface="Arial"/>
              </a:rPr>
              <a:t>Ventas: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37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Implementar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89">
                <a:solidFill>
                  <a:srgbClr val="000000"/>
                </a:solidFill>
                <a:latin typeface="Arial"/>
                <a:ea typeface="Arial"/>
                <a:cs typeface="Arial"/>
              </a:rPr>
              <a:t>análisis</a:t>
            </a:r>
            <a:r>
              <a:rPr lang="en-US" altLang="zh-CN" dirty="0" b="1" sz="2200" spc="-11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01">
                <a:solidFill>
                  <a:srgbClr val="000000"/>
                </a:solidFill>
                <a:latin typeface="Arial"/>
                <a:ea typeface="Arial"/>
                <a:cs typeface="Arial"/>
              </a:rPr>
              <a:t>avanzados</a:t>
            </a:r>
            <a:r>
              <a:rPr lang="en-US" altLang="zh-CN" dirty="0" b="1" sz="2200" spc="-11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7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4">
                <a:solidFill>
                  <a:srgbClr val="000000"/>
                </a:solidFill>
                <a:latin typeface="Arial"/>
                <a:ea typeface="Arial"/>
                <a:cs typeface="Arial"/>
              </a:rPr>
              <a:t>identificar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32">
                <a:solidFill>
                  <a:srgbClr val="000000"/>
                </a:solidFill>
                <a:latin typeface="Arial"/>
                <a:ea typeface="Arial"/>
                <a:cs typeface="Arial"/>
              </a:rPr>
              <a:t>patrones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compra</a:t>
            </a:r>
            <a:r>
              <a:rPr lang="en-US" altLang="zh-CN" dirty="0" b="1" sz="2200" spc="-12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73">
                <a:solidFill>
                  <a:srgbClr val="000000"/>
                </a:solidFill>
                <a:latin typeface="Arial"/>
                <a:ea typeface="Arial"/>
                <a:cs typeface="Arial"/>
              </a:rPr>
              <a:t>ajustar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5" name="Text Box125"/>
          <p:cNvSpPr txBox="1"/>
          <p:nvPr/>
        </p:nvSpPr>
        <p:spPr>
          <a:xfrm>
            <a:off x="7380821" y="7343692"/>
            <a:ext cx="2869009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91">
                <a:solidFill>
                  <a:srgbClr val="000000"/>
                </a:solidFill>
                <a:latin typeface="Arial"/>
                <a:ea typeface="Arial"/>
                <a:cs typeface="Arial"/>
              </a:rPr>
              <a:t>estrategias</a:t>
            </a:r>
            <a:r>
              <a:rPr lang="en-US" altLang="zh-CN" dirty="0" b="1" sz="2200" spc="-11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9">
                <a:solidFill>
                  <a:srgbClr val="000000"/>
                </a:solidFill>
                <a:latin typeface="Arial"/>
                <a:ea typeface="Arial"/>
                <a:cs typeface="Arial"/>
              </a:rPr>
              <a:t>comerciales.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6" name="Text Box126"/>
          <p:cNvSpPr txBox="1"/>
          <p:nvPr/>
        </p:nvSpPr>
        <p:spPr>
          <a:xfrm>
            <a:off x="3013460" y="7753267"/>
            <a:ext cx="11603808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160">
                <a:solidFill>
                  <a:srgbClr val="000000"/>
                </a:solidFill>
                <a:latin typeface="Arial"/>
                <a:ea typeface="Arial"/>
                <a:cs typeface="Arial"/>
              </a:rPr>
              <a:t>Logística</a:t>
            </a:r>
            <a:r>
              <a:rPr lang="en-US" altLang="zh-CN" dirty="0" b="1" sz="22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2">
                <a:solidFill>
                  <a:srgbClr val="000000"/>
                </a:solidFill>
                <a:latin typeface="Arial"/>
                <a:ea typeface="Arial"/>
                <a:cs typeface="Arial"/>
              </a:rPr>
              <a:t>Entrega:</a:t>
            </a:r>
            <a:r>
              <a:rPr lang="en-US" altLang="zh-CN" dirty="0" b="1" sz="2200" spc="-11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9">
                <a:solidFill>
                  <a:srgbClr val="000000"/>
                </a:solidFill>
                <a:latin typeface="Arial"/>
                <a:ea typeface="Arial"/>
                <a:cs typeface="Arial"/>
              </a:rPr>
              <a:t>Explotar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la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84">
                <a:solidFill>
                  <a:srgbClr val="000000"/>
                </a:solidFill>
                <a:latin typeface="Arial"/>
                <a:ea typeface="Arial"/>
                <a:cs typeface="Arial"/>
              </a:rPr>
              <a:t>información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26">
                <a:solidFill>
                  <a:srgbClr val="000000"/>
                </a:solidFill>
                <a:latin typeface="Arial"/>
                <a:ea typeface="Arial"/>
                <a:cs typeface="Arial"/>
              </a:rPr>
              <a:t>ubicación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9">
                <a:solidFill>
                  <a:srgbClr val="000000"/>
                </a:solidFill>
                <a:latin typeface="Arial"/>
                <a:ea typeface="Arial"/>
                <a:cs typeface="Arial"/>
              </a:rPr>
              <a:t>del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32">
                <a:solidFill>
                  <a:srgbClr val="000000"/>
                </a:solidFill>
                <a:latin typeface="Arial"/>
                <a:ea typeface="Arial"/>
                <a:cs typeface="Arial"/>
              </a:rPr>
              <a:t>cliente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97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8">
                <a:solidFill>
                  <a:srgbClr val="000000"/>
                </a:solidFill>
                <a:latin typeface="Arial"/>
                <a:ea typeface="Arial"/>
                <a:cs typeface="Arial"/>
              </a:rPr>
              <a:t>mejorar</a:t>
            </a:r>
            <a:r>
              <a:rPr lang="en-US" altLang="zh-CN" dirty="0" b="1" sz="22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4">
                <a:solidFill>
                  <a:srgbClr val="000000"/>
                </a:solidFill>
                <a:latin typeface="Arial"/>
                <a:ea typeface="Arial"/>
                <a:cs typeface="Arial"/>
              </a:rPr>
              <a:t>logística</a:t>
            </a:r>
            <a:r>
              <a:rPr lang="en-US" altLang="zh-CN" dirty="0" b="1" sz="2200" spc="-12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09">
                <a:solidFill>
                  <a:srgbClr val="000000"/>
                </a:solidFill>
                <a:latin typeface="Arial"/>
                <a:ea typeface="Arial"/>
                <a:cs typeface="Arial"/>
              </a:rPr>
              <a:t>entrega,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  <p:sp>
        <p:nvSpPr>
          <p:cNvPr id="127" name="Text Box127"/>
          <p:cNvSpPr txBox="1"/>
          <p:nvPr/>
        </p:nvSpPr>
        <p:spPr>
          <a:xfrm>
            <a:off x="3611749" y="8162842"/>
            <a:ext cx="10407399" cy="4025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3170"/>
              </a:lnSpc>
            </a:pPr>
            <a:r>
              <a:rPr lang="en-US" altLang="zh-CN" dirty="0" b="1" sz="2200" spc="-15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utilizando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42">
                <a:solidFill>
                  <a:srgbClr val="000000"/>
                </a:solidFill>
                <a:latin typeface="Arial"/>
                <a:ea typeface="Arial"/>
                <a:cs typeface="Arial"/>
              </a:rPr>
              <a:t>herramientas</a:t>
            </a:r>
            <a:r>
              <a:rPr lang="en-US" altLang="zh-CN" dirty="0" b="1" sz="2200" spc="-11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73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optimización</a:t>
            </a:r>
            <a:r>
              <a:rPr lang="en-US" altLang="zh-CN" dirty="0" b="1" sz="2200" spc="-11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89">
                <a:solidFill>
                  <a:srgbClr val="000000"/>
                </a:solidFill>
                <a:latin typeface="Arial"/>
                <a:ea typeface="Arial"/>
                <a:cs typeface="Arial"/>
              </a:rPr>
              <a:t>rutas</a:t>
            </a:r>
            <a:r>
              <a:rPr lang="en-US" altLang="zh-CN" dirty="0" b="1" sz="2200" spc="-11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1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82">
                <a:solidFill>
                  <a:srgbClr val="000000"/>
                </a:solidFill>
                <a:latin typeface="Arial"/>
                <a:ea typeface="Arial"/>
                <a:cs typeface="Arial"/>
              </a:rPr>
              <a:t>sistemas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98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07">
                <a:solidFill>
                  <a:srgbClr val="000000"/>
                </a:solidFill>
                <a:latin typeface="Arial"/>
                <a:ea typeface="Arial"/>
                <a:cs typeface="Arial"/>
              </a:rPr>
              <a:t>seguimiento</a:t>
            </a:r>
            <a:r>
              <a:rPr lang="en-US" altLang="zh-CN" dirty="0" b="1" sz="2200" spc="-12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255">
                <a:solidFill>
                  <a:srgbClr val="000000"/>
                </a:solidFill>
                <a:latin typeface="Arial"/>
                <a:ea typeface="Arial"/>
                <a:cs typeface="Arial"/>
              </a:rPr>
              <a:t>en</a:t>
            </a:r>
            <a:r>
              <a:rPr lang="en-US" altLang="zh-CN" dirty="0" b="1" sz="2200" spc="-12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162">
                <a:solidFill>
                  <a:srgbClr val="000000"/>
                </a:solidFill>
                <a:latin typeface="Arial"/>
                <a:ea typeface="Arial"/>
                <a:cs typeface="Arial"/>
              </a:rPr>
              <a:t>tiempo</a:t>
            </a:r>
            <a:r>
              <a:rPr lang="en-US" altLang="zh-CN" dirty="0" b="1" sz="2200" spc="-12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200" spc="-85">
                <a:solidFill>
                  <a:srgbClr val="000000"/>
                </a:solidFill>
                <a:latin typeface="Arial"/>
                <a:ea typeface="Arial"/>
                <a:cs typeface="Arial"/>
              </a:rPr>
              <a:t>real.</a:t>
            </a:r>
            <a:endParaRPr lang="en-US" altLang="zh-CN" sz="22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sp>
        <p:nvSpPr>
          <p:cNvPr id="129" name="Text Box129"/>
          <p:cNvSpPr txBox="1"/>
          <p:nvPr/>
        </p:nvSpPr>
        <p:spPr>
          <a:xfrm>
            <a:off x="4597840" y="3192639"/>
            <a:ext cx="9003782" cy="357955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28185"/>
              </a:lnSpc>
            </a:pPr>
            <a:r>
              <a:rPr lang="en-US" altLang="zh-CN" dirty="0" sz="22050" spc="-95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G</a:t>
            </a:r>
            <a:r>
              <a:rPr lang="en-US" altLang="zh-CN" dirty="0" sz="22050" spc="-359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R</a:t>
            </a:r>
            <a:r>
              <a:rPr lang="en-US" altLang="zh-CN" dirty="0" sz="22050" spc="-370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A</a:t>
            </a:r>
            <a:r>
              <a:rPr lang="en-US" altLang="zh-CN" dirty="0" sz="22050" spc="-3551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C</a:t>
            </a:r>
            <a:r>
              <a:rPr lang="en-US" altLang="zh-CN" dirty="0" sz="22050" spc="-323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IAS</a:t>
            </a:r>
            <a:endParaRPr lang="en-US" altLang="zh-CN" sz="2205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130" name="Text Box130"/>
          <p:cNvSpPr txBox="1"/>
          <p:nvPr/>
        </p:nvSpPr>
        <p:spPr>
          <a:xfrm>
            <a:off x="7263561" y="6834079"/>
            <a:ext cx="3527027" cy="76708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6040"/>
              </a:lnSpc>
            </a:pPr>
            <a:r>
              <a:rPr lang="en-US" altLang="zh-CN" dirty="0" sz="4800" spc="195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Virtual_Market</a:t>
            </a:r>
            <a:endParaRPr lang="en-US" altLang="zh-CN" sz="4800">
              <a:latin typeface="Brush Script MT"/>
              <a:ea typeface="Brush Script MT"/>
              <a:cs typeface="Brush Script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pic>
        <p:nvPicPr>
          <p:cNvPr id="13" name="Image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9192" y="8035154"/>
            <a:ext cx="1868808" cy="2238132"/>
          </a:xfrm>
          <a:prstGeom prst="rect">
            <a:avLst/>
          </a:prstGeom>
          <a:noFill/>
        </p:spPr>
      </p:pic>
      <p:grpSp>
        <p:nvGrpSpPr>
          <p:cNvPr id="14" name="Group14"/>
          <p:cNvGrpSpPr/>
          <p:nvPr/>
        </p:nvGrpSpPr>
        <p:grpSpPr>
          <a:xfrm>
            <a:off x="0" y="1056953"/>
            <a:ext cx="17759648" cy="6787416"/>
            <a:chOff x="0" y="1056953"/>
            <a:chExt cx="17759648" cy="6787416"/>
          </a:xfrm>
        </p:grpSpPr>
        <p:pic>
          <p:nvPicPr>
            <p:cNvPr id="15" name="Image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152291"/>
              <a:ext cx="13496564" cy="3692078"/>
            </a:xfrm>
            <a:prstGeom prst="rect">
              <a:avLst/>
            </a:prstGeom>
            <a:noFill/>
          </p:spPr>
        </p:pic>
        <p:pic>
          <p:nvPicPr>
            <p:cNvPr id="16" name="Image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44" y="2081382"/>
              <a:ext cx="1854449" cy="2060534"/>
            </a:xfrm>
            <a:prstGeom prst="rect">
              <a:avLst/>
            </a:prstGeom>
            <a:noFill/>
          </p:spPr>
        </p:pic>
        <p:pic>
          <p:nvPicPr>
            <p:cNvPr id="17" name="Image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38990" y="4202137"/>
              <a:ext cx="3820658" cy="3575326"/>
            </a:xfrm>
            <a:prstGeom prst="rect">
              <a:avLst/>
            </a:prstGeom>
            <a:noFill/>
          </p:spPr>
        </p:pic>
        <p:pic>
          <p:nvPicPr>
            <p:cNvPr id="18" name="Image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73776" y="1780988"/>
              <a:ext cx="1663626" cy="1521242"/>
            </a:xfrm>
            <a:prstGeom prst="rect">
              <a:avLst/>
            </a:prstGeom>
            <a:noFill/>
          </p:spPr>
        </p:pic>
        <p:pic>
          <p:nvPicPr>
            <p:cNvPr id="19" name="Image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9206" y="1056953"/>
              <a:ext cx="9970174" cy="3096759"/>
            </a:xfrm>
            <a:prstGeom prst="rect">
              <a:avLst/>
            </a:prstGeom>
            <a:noFill/>
          </p:spPr>
        </p:pic>
      </p:grpSp>
      <p:sp>
        <p:nvSpPr>
          <p:cNvPr id="20" name="Text Box20"/>
          <p:cNvSpPr txBox="1"/>
          <p:nvPr/>
        </p:nvSpPr>
        <p:spPr>
          <a:xfrm>
            <a:off x="6519082" y="1794225"/>
            <a:ext cx="5339236" cy="159981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2597"/>
              </a:lnSpc>
            </a:pPr>
            <a:r>
              <a:rPr lang="en-US" altLang="zh-CN" dirty="0" sz="9850" spc="446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Integr</a:t>
            </a:r>
            <a:r>
              <a:rPr lang="en-US" altLang="zh-CN" dirty="0" sz="9850" spc="518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ant</a:t>
            </a:r>
            <a:r>
              <a:rPr lang="en-US" altLang="zh-CN" dirty="0" sz="9850" spc="31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es</a:t>
            </a:r>
            <a:endParaRPr lang="en-US" altLang="zh-CN" sz="985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21" name="Text Box21"/>
          <p:cNvSpPr txBox="1"/>
          <p:nvPr/>
        </p:nvSpPr>
        <p:spPr>
          <a:xfrm>
            <a:off x="1467948" y="7731852"/>
            <a:ext cx="3400087" cy="5763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305">
                <a:solidFill>
                  <a:srgbClr val="FFFFFF"/>
                </a:solidFill>
                <a:latin typeface="Arial"/>
                <a:ea typeface="Arial"/>
                <a:cs typeface="Arial"/>
              </a:rPr>
              <a:t>MARTINEZ</a:t>
            </a:r>
            <a:r>
              <a:rPr lang="en-US" altLang="zh-CN" dirty="0" b="1" sz="3150" spc="-172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445">
                <a:solidFill>
                  <a:srgbClr val="FFFFFF"/>
                </a:solidFill>
                <a:latin typeface="Arial"/>
                <a:ea typeface="Arial"/>
                <a:cs typeface="Arial"/>
              </a:rPr>
              <a:t>QUIROGA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2" name="Text Box22"/>
          <p:cNvSpPr txBox="1"/>
          <p:nvPr/>
        </p:nvSpPr>
        <p:spPr>
          <a:xfrm>
            <a:off x="1834849" y="8196402"/>
            <a:ext cx="2666406" cy="57637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359">
                <a:solidFill>
                  <a:srgbClr val="FFFFFF"/>
                </a:solidFill>
                <a:latin typeface="Arial"/>
                <a:ea typeface="Arial"/>
                <a:cs typeface="Arial"/>
              </a:rPr>
              <a:t>ADRIAN</a:t>
            </a:r>
            <a:r>
              <a:rPr lang="en-US" altLang="zh-CN" dirty="0" b="1" sz="3150" spc="-169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480">
                <a:solidFill>
                  <a:srgbClr val="FFFFFF"/>
                </a:solidFill>
                <a:latin typeface="Arial"/>
                <a:ea typeface="Arial"/>
                <a:cs typeface="Arial"/>
              </a:rPr>
              <a:t>RAFAEL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3" name="Text Box23"/>
          <p:cNvSpPr txBox="1"/>
          <p:nvPr/>
        </p:nvSpPr>
        <p:spPr>
          <a:xfrm>
            <a:off x="5862778" y="7788522"/>
            <a:ext cx="2795182" cy="5763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434">
                <a:solidFill>
                  <a:srgbClr val="FFFFFF"/>
                </a:solidFill>
                <a:latin typeface="Arial"/>
                <a:ea typeface="Arial"/>
                <a:cs typeface="Arial"/>
              </a:rPr>
              <a:t>SANTOS</a:t>
            </a:r>
            <a:r>
              <a:rPr lang="en-US" altLang="zh-CN" dirty="0" b="1" sz="3150" spc="-169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499">
                <a:solidFill>
                  <a:srgbClr val="FFFFFF"/>
                </a:solidFill>
                <a:latin typeface="Arial"/>
                <a:ea typeface="Arial"/>
                <a:cs typeface="Arial"/>
              </a:rPr>
              <a:t>BRAYAN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4" name="Text Box24"/>
          <p:cNvSpPr txBox="1"/>
          <p:nvPr/>
        </p:nvSpPr>
        <p:spPr>
          <a:xfrm>
            <a:off x="5965768" y="8253072"/>
            <a:ext cx="2589304" cy="57637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264">
                <a:solidFill>
                  <a:srgbClr val="FFFFFF"/>
                </a:solidFill>
                <a:latin typeface="Arial"/>
                <a:ea typeface="Arial"/>
                <a:cs typeface="Arial"/>
              </a:rPr>
              <a:t>HUMIRI</a:t>
            </a:r>
            <a:r>
              <a:rPr lang="en-US" altLang="zh-CN" dirty="0" b="1" sz="3150" spc="-172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356">
                <a:solidFill>
                  <a:srgbClr val="FFFFFF"/>
                </a:solidFill>
                <a:latin typeface="Arial"/>
                <a:ea typeface="Arial"/>
                <a:cs typeface="Arial"/>
              </a:rPr>
              <a:t>QUISPE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5" name="Text Box25"/>
          <p:cNvSpPr txBox="1"/>
          <p:nvPr/>
        </p:nvSpPr>
        <p:spPr>
          <a:xfrm>
            <a:off x="9353536" y="8020797"/>
            <a:ext cx="4296708" cy="5763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272">
                <a:solidFill>
                  <a:srgbClr val="FFFFFF"/>
                </a:solidFill>
                <a:latin typeface="Arial"/>
                <a:ea typeface="Arial"/>
                <a:cs typeface="Arial"/>
              </a:rPr>
              <a:t>ELIO</a:t>
            </a:r>
            <a:r>
              <a:rPr lang="en-US" altLang="zh-CN" dirty="0" b="1" sz="3150" spc="-17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447">
                <a:solidFill>
                  <a:srgbClr val="FFFFFF"/>
                </a:solidFill>
                <a:latin typeface="Arial"/>
                <a:ea typeface="Arial"/>
                <a:cs typeface="Arial"/>
              </a:rPr>
              <a:t>VASQUEZ</a:t>
            </a:r>
            <a:r>
              <a:rPr lang="en-US" altLang="zh-CN" dirty="0" b="1" sz="3150" spc="-17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468">
                <a:solidFill>
                  <a:srgbClr val="FFFFFF"/>
                </a:solidFill>
                <a:latin typeface="Arial"/>
                <a:ea typeface="Arial"/>
                <a:cs typeface="Arial"/>
              </a:rPr>
              <a:t>GONZALES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6" name="Text Box26"/>
          <p:cNvSpPr txBox="1"/>
          <p:nvPr/>
        </p:nvSpPr>
        <p:spPr>
          <a:xfrm>
            <a:off x="14398532" y="7788522"/>
            <a:ext cx="2662040" cy="5763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265">
                <a:solidFill>
                  <a:srgbClr val="FFFFFF"/>
                </a:solidFill>
                <a:latin typeface="Arial"/>
                <a:ea typeface="Arial"/>
                <a:cs typeface="Arial"/>
              </a:rPr>
              <a:t>LUIS</a:t>
            </a:r>
            <a:r>
              <a:rPr lang="en-US" altLang="zh-CN" dirty="0" b="1" sz="3150" spc="-172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501">
                <a:solidFill>
                  <a:srgbClr val="FFFFFF"/>
                </a:solidFill>
                <a:latin typeface="Arial"/>
                <a:ea typeface="Arial"/>
                <a:cs typeface="Arial"/>
              </a:rPr>
              <a:t>FERNANDO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  <p:sp>
        <p:nvSpPr>
          <p:cNvPr id="27" name="Text Box27"/>
          <p:cNvSpPr txBox="1"/>
          <p:nvPr/>
        </p:nvSpPr>
        <p:spPr>
          <a:xfrm>
            <a:off x="14430718" y="8253072"/>
            <a:ext cx="2597648" cy="57637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538"/>
              </a:lnSpc>
            </a:pPr>
            <a:r>
              <a:rPr lang="en-US" altLang="zh-CN" dirty="0" b="1" sz="3150" spc="-331">
                <a:solidFill>
                  <a:srgbClr val="FFFFFF"/>
                </a:solidFill>
                <a:latin typeface="Arial"/>
                <a:ea typeface="Arial"/>
                <a:cs typeface="Arial"/>
              </a:rPr>
              <a:t>MAMANI</a:t>
            </a:r>
            <a:r>
              <a:rPr lang="en-US" altLang="zh-CN" dirty="0" b="1" sz="3150" spc="-173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3150" spc="-577">
                <a:solidFill>
                  <a:srgbClr val="FFFFFF"/>
                </a:solidFill>
                <a:latin typeface="Arial"/>
                <a:ea typeface="Arial"/>
                <a:cs typeface="Arial"/>
              </a:rPr>
              <a:t>CHQUE</a:t>
            </a:r>
            <a:endParaRPr lang="en-US" altLang="zh-CN" sz="315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grpSp>
        <p:nvGrpSpPr>
          <p:cNvPr id="29" name="Group29"/>
          <p:cNvGrpSpPr/>
          <p:nvPr/>
        </p:nvGrpSpPr>
        <p:grpSpPr>
          <a:xfrm>
            <a:off x="7939396" y="3827462"/>
            <a:ext cx="2410194" cy="576787"/>
            <a:chOff x="7939396" y="3827462"/>
            <a:chExt cx="2410194" cy="576787"/>
          </a:xfrm>
        </p:grpSpPr>
        <p:sp>
          <p:nvSpPr>
            <p:cNvPr id="30" name="Path30"/>
            <p:cNvSpPr/>
            <p:nvPr/>
          </p:nvSpPr>
          <p:spPr>
            <a:xfrm>
              <a:off x="9329926" y="4131817"/>
              <a:ext cx="17314" cy="9081"/>
            </a:xfrm>
            <a:custGeom>
              <a:avLst/>
              <a:gdLst/>
              <a:ahLst/>
              <a:cxnLst/>
              <a:rect l="l" t="t" r="r" b="b"/>
              <a:pathLst>
                <a:path w="17314" h="9081">
                  <a:moveTo>
                    <a:pt x="17035" y="0"/>
                  </a:moveTo>
                  <a:cubicBezTo>
                    <a:pt x="17314" y="5678"/>
                    <a:pt x="4830" y="5668"/>
                    <a:pt x="0" y="9082"/>
                  </a:cubicBezTo>
                  <a:cubicBezTo>
                    <a:pt x="1137" y="0"/>
                    <a:pt x="10249" y="2984"/>
                    <a:pt x="17035" y="0"/>
                  </a:cubicBezTo>
                  <a:close/>
                </a:path>
              </a:pathLst>
            </a:custGeom>
            <a:solidFill>
              <a:srgbClr val="EB04A3">
                <a:alpha val="100000"/>
              </a:srgbClr>
            </a:solidFill>
            <a:ln w="0" cap="sq">
              <a:solidFill>
                <a:srgbClr val="EB04A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1" name="Path31"/>
            <p:cNvSpPr/>
            <p:nvPr/>
          </p:nvSpPr>
          <p:spPr>
            <a:xfrm>
              <a:off x="9361242" y="4105951"/>
              <a:ext cx="73266" cy="22952"/>
            </a:xfrm>
            <a:custGeom>
              <a:avLst/>
              <a:gdLst/>
              <a:ahLst/>
              <a:cxnLst/>
              <a:rect l="l" t="t" r="r" b="b"/>
              <a:pathLst>
                <a:path w="73266" h="22952">
                  <a:moveTo>
                    <a:pt x="0" y="22952"/>
                  </a:moveTo>
                  <a:cubicBezTo>
                    <a:pt x="22762" y="9580"/>
                    <a:pt x="51612" y="4810"/>
                    <a:pt x="73267" y="0"/>
                  </a:cubicBezTo>
                  <a:cubicBezTo>
                    <a:pt x="51273" y="10608"/>
                    <a:pt x="27522" y="14360"/>
                    <a:pt x="0" y="22952"/>
                  </a:cubicBezTo>
                  <a:close/>
                </a:path>
              </a:pathLst>
            </a:custGeom>
            <a:solidFill>
              <a:srgbClr val="EB04A3">
                <a:alpha val="100000"/>
              </a:srgbClr>
            </a:solidFill>
            <a:ln w="0" cap="sq">
              <a:solidFill>
                <a:srgbClr val="EB04A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2" name="Path32"/>
            <p:cNvSpPr/>
            <p:nvPr/>
          </p:nvSpPr>
          <p:spPr>
            <a:xfrm>
              <a:off x="10064414" y="4252236"/>
              <a:ext cx="259798" cy="57689"/>
            </a:xfrm>
            <a:custGeom>
              <a:avLst/>
              <a:gdLst/>
              <a:ahLst/>
              <a:cxnLst/>
              <a:rect l="l" t="t" r="r" b="b"/>
              <a:pathLst>
                <a:path w="259798" h="57689">
                  <a:moveTo>
                    <a:pt x="139589" y="7634"/>
                  </a:moveTo>
                  <a:cubicBezTo>
                    <a:pt x="140426" y="12674"/>
                    <a:pt x="143390" y="12963"/>
                    <a:pt x="145247" y="15727"/>
                  </a:cubicBezTo>
                  <a:cubicBezTo>
                    <a:pt x="176113" y="10159"/>
                    <a:pt x="196121" y="7524"/>
                    <a:pt x="226427" y="0"/>
                  </a:cubicBezTo>
                  <a:cubicBezTo>
                    <a:pt x="234221" y="11636"/>
                    <a:pt x="248302" y="9161"/>
                    <a:pt x="259588" y="12943"/>
                  </a:cubicBezTo>
                  <a:cubicBezTo>
                    <a:pt x="259798" y="18621"/>
                    <a:pt x="255337" y="20338"/>
                    <a:pt x="249609" y="27024"/>
                  </a:cubicBezTo>
                  <a:cubicBezTo>
                    <a:pt x="248282" y="21536"/>
                    <a:pt x="250448" y="16106"/>
                    <a:pt x="244460" y="13602"/>
                  </a:cubicBezTo>
                  <a:cubicBezTo>
                    <a:pt x="234231" y="13991"/>
                    <a:pt x="239251" y="21176"/>
                    <a:pt x="232754" y="23232"/>
                  </a:cubicBezTo>
                  <a:cubicBezTo>
                    <a:pt x="214671" y="24479"/>
                    <a:pt x="174585" y="17504"/>
                    <a:pt x="144718" y="21056"/>
                  </a:cubicBezTo>
                  <a:cubicBezTo>
                    <a:pt x="134140" y="22314"/>
                    <a:pt x="109103" y="36334"/>
                    <a:pt x="110829" y="26345"/>
                  </a:cubicBezTo>
                  <a:cubicBezTo>
                    <a:pt x="89394" y="31784"/>
                    <a:pt x="51143" y="38769"/>
                    <a:pt x="21226" y="40166"/>
                  </a:cubicBezTo>
                  <a:cubicBezTo>
                    <a:pt x="9241" y="43490"/>
                    <a:pt x="14839" y="54636"/>
                    <a:pt x="2305" y="57690"/>
                  </a:cubicBezTo>
                  <a:cubicBezTo>
                    <a:pt x="0" y="45545"/>
                    <a:pt x="11226" y="39418"/>
                    <a:pt x="20896" y="32602"/>
                  </a:cubicBezTo>
                  <a:cubicBezTo>
                    <a:pt x="25267" y="29728"/>
                    <a:pt x="26395" y="34159"/>
                    <a:pt x="27932" y="37602"/>
                  </a:cubicBezTo>
                  <a:cubicBezTo>
                    <a:pt x="64456" y="16206"/>
                    <a:pt x="95889" y="25437"/>
                    <a:pt x="139589" y="7634"/>
                  </a:cubicBezTo>
                  <a:close/>
                </a:path>
              </a:pathLst>
            </a:custGeom>
            <a:solidFill>
              <a:srgbClr val="EB04A3">
                <a:alpha val="100000"/>
              </a:srgbClr>
            </a:solidFill>
            <a:ln w="0" cap="sq">
              <a:solidFill>
                <a:srgbClr val="EB04A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" name="Path33"/>
            <p:cNvSpPr/>
            <p:nvPr/>
          </p:nvSpPr>
          <p:spPr>
            <a:xfrm>
              <a:off x="7939396" y="3827462"/>
              <a:ext cx="2410194" cy="576787"/>
            </a:xfrm>
            <a:custGeom>
              <a:avLst/>
              <a:gdLst/>
              <a:ahLst/>
              <a:cxnLst/>
              <a:rect l="l" t="t" r="r" b="b"/>
              <a:pathLst>
                <a:path w="2410194" h="576787">
                  <a:moveTo>
                    <a:pt x="2386792" y="349671"/>
                  </a:moveTo>
                  <a:cubicBezTo>
                    <a:pt x="2388878" y="361605"/>
                    <a:pt x="2402699" y="347256"/>
                    <a:pt x="2402589" y="364131"/>
                  </a:cubicBezTo>
                  <a:cubicBezTo>
                    <a:pt x="2401412" y="376245"/>
                    <a:pt x="2389487" y="381604"/>
                    <a:pt x="2380027" y="385595"/>
                  </a:cubicBezTo>
                  <a:cubicBezTo>
                    <a:pt x="2384397" y="402161"/>
                    <a:pt x="2397291" y="399556"/>
                    <a:pt x="2407350" y="403328"/>
                  </a:cubicBezTo>
                  <a:cubicBezTo>
                    <a:pt x="2391772" y="406103"/>
                    <a:pt x="2376644" y="405933"/>
                    <a:pt x="2370048" y="399676"/>
                  </a:cubicBezTo>
                  <a:cubicBezTo>
                    <a:pt x="2352703" y="419944"/>
                    <a:pt x="2319343" y="403538"/>
                    <a:pt x="2288527" y="407839"/>
                  </a:cubicBezTo>
                  <a:cubicBezTo>
                    <a:pt x="2278638" y="409606"/>
                    <a:pt x="2288437" y="420153"/>
                    <a:pt x="2278539" y="421930"/>
                  </a:cubicBezTo>
                  <a:cubicBezTo>
                    <a:pt x="2260645" y="421850"/>
                    <a:pt x="2236357" y="436140"/>
                    <a:pt x="2223343" y="425123"/>
                  </a:cubicBezTo>
                  <a:cubicBezTo>
                    <a:pt x="2199293" y="436210"/>
                    <a:pt x="2171940" y="442277"/>
                    <a:pt x="2146633" y="439134"/>
                  </a:cubicBezTo>
                  <a:cubicBezTo>
                    <a:pt x="2130546" y="445141"/>
                    <a:pt x="2114031" y="451598"/>
                    <a:pt x="2096578" y="455759"/>
                  </a:cubicBezTo>
                  <a:cubicBezTo>
                    <a:pt x="2061052" y="464202"/>
                    <a:pt x="2019578" y="463144"/>
                    <a:pt x="1985130" y="472824"/>
                  </a:cubicBezTo>
                  <a:cubicBezTo>
                    <a:pt x="1977706" y="474909"/>
                    <a:pt x="1970870" y="481296"/>
                    <a:pt x="1963624" y="483631"/>
                  </a:cubicBezTo>
                  <a:cubicBezTo>
                    <a:pt x="1926762" y="495507"/>
                    <a:pt x="1889539" y="494379"/>
                    <a:pt x="1856648" y="498979"/>
                  </a:cubicBezTo>
                  <a:cubicBezTo>
                    <a:pt x="1850072" y="502851"/>
                    <a:pt x="1845670" y="507681"/>
                    <a:pt x="1841320" y="512541"/>
                  </a:cubicBezTo>
                  <a:cubicBezTo>
                    <a:pt x="1805245" y="517221"/>
                    <a:pt x="1768562" y="523258"/>
                    <a:pt x="1736269" y="519466"/>
                  </a:cubicBezTo>
                  <a:cubicBezTo>
                    <a:pt x="1716250" y="531940"/>
                    <a:pt x="1687251" y="532719"/>
                    <a:pt x="1659030" y="538806"/>
                  </a:cubicBezTo>
                  <a:cubicBezTo>
                    <a:pt x="1608066" y="549813"/>
                    <a:pt x="1547173" y="576767"/>
                    <a:pt x="1515090" y="558076"/>
                  </a:cubicBezTo>
                  <a:cubicBezTo>
                    <a:pt x="1503394" y="551260"/>
                    <a:pt x="1500600" y="535323"/>
                    <a:pt x="1485192" y="533627"/>
                  </a:cubicBezTo>
                  <a:cubicBezTo>
                    <a:pt x="1455584" y="487264"/>
                    <a:pt x="1459047" y="449083"/>
                    <a:pt x="1456791" y="406003"/>
                  </a:cubicBezTo>
                  <a:cubicBezTo>
                    <a:pt x="1470842" y="377652"/>
                    <a:pt x="1490701" y="351896"/>
                    <a:pt x="1507785" y="324902"/>
                  </a:cubicBezTo>
                  <a:cubicBezTo>
                    <a:pt x="1477198" y="310003"/>
                    <a:pt x="1433110" y="349331"/>
                    <a:pt x="1406147" y="340779"/>
                  </a:cubicBezTo>
                  <a:cubicBezTo>
                    <a:pt x="1389083" y="352754"/>
                    <a:pt x="1367906" y="363801"/>
                    <a:pt x="1343527" y="364779"/>
                  </a:cubicBezTo>
                  <a:cubicBezTo>
                    <a:pt x="1339855" y="370557"/>
                    <a:pt x="1330434" y="373770"/>
                    <a:pt x="1325964" y="379199"/>
                  </a:cubicBezTo>
                  <a:cubicBezTo>
                    <a:pt x="1238996" y="395046"/>
                    <a:pt x="1146418" y="437428"/>
                    <a:pt x="1077073" y="459222"/>
                  </a:cubicBezTo>
                  <a:cubicBezTo>
                    <a:pt x="1121291" y="428007"/>
                    <a:pt x="1158803" y="413208"/>
                    <a:pt x="1210385" y="405544"/>
                  </a:cubicBezTo>
                  <a:cubicBezTo>
                    <a:pt x="1301345" y="356576"/>
                    <a:pt x="1396487" y="333814"/>
                    <a:pt x="1503683" y="300822"/>
                  </a:cubicBezTo>
                  <a:cubicBezTo>
                    <a:pt x="1529530" y="292869"/>
                    <a:pt x="1547282" y="282910"/>
                    <a:pt x="1562022" y="265646"/>
                  </a:cubicBezTo>
                  <a:cubicBezTo>
                    <a:pt x="1549099" y="259988"/>
                    <a:pt x="1526485" y="276024"/>
                    <a:pt x="1511627" y="274697"/>
                  </a:cubicBezTo>
                  <a:cubicBezTo>
                    <a:pt x="1522594" y="261574"/>
                    <a:pt x="1567570" y="264029"/>
                    <a:pt x="1580094" y="245897"/>
                  </a:cubicBezTo>
                  <a:cubicBezTo>
                    <a:pt x="1461781" y="270985"/>
                    <a:pt x="1321564" y="320062"/>
                    <a:pt x="1206483" y="368581"/>
                  </a:cubicBezTo>
                  <a:cubicBezTo>
                    <a:pt x="1239155" y="368641"/>
                    <a:pt x="1257437" y="353812"/>
                    <a:pt x="1296266" y="341857"/>
                  </a:cubicBezTo>
                  <a:cubicBezTo>
                    <a:pt x="1223967" y="375756"/>
                    <a:pt x="1111711" y="414924"/>
                    <a:pt x="1045459" y="430292"/>
                  </a:cubicBezTo>
                  <a:cubicBezTo>
                    <a:pt x="1040809" y="433157"/>
                    <a:pt x="1040171" y="437827"/>
                    <a:pt x="1036848" y="441289"/>
                  </a:cubicBezTo>
                  <a:cubicBezTo>
                    <a:pt x="1023784" y="443574"/>
                    <a:pt x="1012947" y="449193"/>
                    <a:pt x="1005543" y="453284"/>
                  </a:cubicBezTo>
                  <a:cubicBezTo>
                    <a:pt x="1022288" y="459142"/>
                    <a:pt x="1057405" y="442008"/>
                    <a:pt x="1081903" y="431709"/>
                  </a:cubicBezTo>
                  <a:cubicBezTo>
                    <a:pt x="1064639" y="452845"/>
                    <a:pt x="1032027" y="455909"/>
                    <a:pt x="1017208" y="477025"/>
                  </a:cubicBezTo>
                  <a:cubicBezTo>
                    <a:pt x="932125" y="481825"/>
                    <a:pt x="810499" y="576787"/>
                    <a:pt x="736693" y="528128"/>
                  </a:cubicBezTo>
                  <a:cubicBezTo>
                    <a:pt x="669833" y="426161"/>
                    <a:pt x="731245" y="339472"/>
                    <a:pt x="763647" y="263870"/>
                  </a:cubicBezTo>
                  <a:cubicBezTo>
                    <a:pt x="727123" y="266274"/>
                    <a:pt x="676219" y="299845"/>
                    <a:pt x="624328" y="301890"/>
                  </a:cubicBezTo>
                  <a:cubicBezTo>
                    <a:pt x="604359" y="321729"/>
                    <a:pt x="546999" y="336658"/>
                    <a:pt x="513040" y="339412"/>
                  </a:cubicBezTo>
                  <a:cubicBezTo>
                    <a:pt x="513669" y="343533"/>
                    <a:pt x="516403" y="342964"/>
                    <a:pt x="519227" y="342166"/>
                  </a:cubicBezTo>
                  <a:cubicBezTo>
                    <a:pt x="473721" y="371445"/>
                    <a:pt x="410444" y="377193"/>
                    <a:pt x="347216" y="395275"/>
                  </a:cubicBezTo>
                  <a:cubicBezTo>
                    <a:pt x="269308" y="417559"/>
                    <a:pt x="189894" y="452107"/>
                    <a:pt x="124820" y="457436"/>
                  </a:cubicBezTo>
                  <a:cubicBezTo>
                    <a:pt x="103125" y="447726"/>
                    <a:pt x="76171" y="450640"/>
                    <a:pt x="55904" y="424864"/>
                  </a:cubicBezTo>
                  <a:cubicBezTo>
                    <a:pt x="50464" y="417948"/>
                    <a:pt x="47751" y="404416"/>
                    <a:pt x="40805" y="392172"/>
                  </a:cubicBezTo>
                  <a:cubicBezTo>
                    <a:pt x="29718" y="372652"/>
                    <a:pt x="7773" y="349112"/>
                    <a:pt x="2714" y="319573"/>
                  </a:cubicBezTo>
                  <a:cubicBezTo>
                    <a:pt x="0" y="303686"/>
                    <a:pt x="8592" y="287041"/>
                    <a:pt x="10508" y="272990"/>
                  </a:cubicBezTo>
                  <a:cubicBezTo>
                    <a:pt x="187699" y="240269"/>
                    <a:pt x="395745" y="163618"/>
                    <a:pt x="599290" y="96039"/>
                  </a:cubicBezTo>
                  <a:cubicBezTo>
                    <a:pt x="668685" y="72997"/>
                    <a:pt x="758727" y="47570"/>
                    <a:pt x="833741" y="31824"/>
                  </a:cubicBezTo>
                  <a:cubicBezTo>
                    <a:pt x="914383" y="14908"/>
                    <a:pt x="950128" y="0"/>
                    <a:pt x="1000523" y="32023"/>
                  </a:cubicBezTo>
                  <a:cubicBezTo>
                    <a:pt x="1026998" y="62589"/>
                    <a:pt x="1036508" y="88645"/>
                    <a:pt x="1051667" y="125278"/>
                  </a:cubicBezTo>
                  <a:cubicBezTo>
                    <a:pt x="1043115" y="140626"/>
                    <a:pt x="1044063" y="160216"/>
                    <a:pt x="1034921" y="175304"/>
                  </a:cubicBezTo>
                  <a:cubicBezTo>
                    <a:pt x="1038664" y="184385"/>
                    <a:pt x="1042386" y="193456"/>
                    <a:pt x="1042126" y="200761"/>
                  </a:cubicBezTo>
                  <a:cubicBezTo>
                    <a:pt x="1039761" y="209593"/>
                    <a:pt x="1033714" y="216788"/>
                    <a:pt x="1028006" y="224132"/>
                  </a:cubicBezTo>
                  <a:cubicBezTo>
                    <a:pt x="1031948" y="231716"/>
                    <a:pt x="1039462" y="224791"/>
                    <a:pt x="1037616" y="235838"/>
                  </a:cubicBezTo>
                  <a:cubicBezTo>
                    <a:pt x="1028904" y="243083"/>
                    <a:pt x="1019663" y="250088"/>
                    <a:pt x="1012828" y="258161"/>
                  </a:cubicBezTo>
                  <a:cubicBezTo>
                    <a:pt x="1188462" y="203106"/>
                    <a:pt x="1416137" y="113643"/>
                    <a:pt x="1593717" y="73975"/>
                  </a:cubicBezTo>
                  <a:cubicBezTo>
                    <a:pt x="1673949" y="56063"/>
                    <a:pt x="1758403" y="57969"/>
                    <a:pt x="1814485" y="94523"/>
                  </a:cubicBezTo>
                  <a:cubicBezTo>
                    <a:pt x="1827269" y="118014"/>
                    <a:pt x="1831670" y="136475"/>
                    <a:pt x="1842437" y="160765"/>
                  </a:cubicBezTo>
                  <a:cubicBezTo>
                    <a:pt x="1845291" y="170843"/>
                    <a:pt x="1832938" y="184795"/>
                    <a:pt x="1848255" y="189305"/>
                  </a:cubicBezTo>
                  <a:cubicBezTo>
                    <a:pt x="1845630" y="196690"/>
                    <a:pt x="1832977" y="217646"/>
                    <a:pt x="1847357" y="220430"/>
                  </a:cubicBezTo>
                  <a:cubicBezTo>
                    <a:pt x="1840492" y="229731"/>
                    <a:pt x="1837917" y="240947"/>
                    <a:pt x="1821192" y="245847"/>
                  </a:cubicBezTo>
                  <a:cubicBezTo>
                    <a:pt x="1817759" y="288927"/>
                    <a:pt x="1783101" y="315252"/>
                    <a:pt x="1740609" y="343424"/>
                  </a:cubicBezTo>
                  <a:cubicBezTo>
                    <a:pt x="1747804" y="349940"/>
                    <a:pt x="1758742" y="344172"/>
                    <a:pt x="1766925" y="338464"/>
                  </a:cubicBezTo>
                  <a:cubicBezTo>
                    <a:pt x="1775736" y="333873"/>
                    <a:pt x="1767084" y="345320"/>
                    <a:pt x="1776206" y="342615"/>
                  </a:cubicBezTo>
                  <a:cubicBezTo>
                    <a:pt x="1928966" y="316600"/>
                    <a:pt x="2110059" y="270486"/>
                    <a:pt x="2260336" y="267322"/>
                  </a:cubicBezTo>
                  <a:cubicBezTo>
                    <a:pt x="2297568" y="266554"/>
                    <a:pt x="2336017" y="264049"/>
                    <a:pt x="2361265" y="269677"/>
                  </a:cubicBezTo>
                  <a:cubicBezTo>
                    <a:pt x="2387101" y="275435"/>
                    <a:pt x="2404215" y="298367"/>
                    <a:pt x="2410193" y="330431"/>
                  </a:cubicBezTo>
                  <a:cubicBezTo>
                    <a:pt x="2404774" y="332915"/>
                    <a:pt x="2401931" y="329573"/>
                    <a:pt x="2397311" y="330241"/>
                  </a:cubicBezTo>
                  <a:cubicBezTo>
                    <a:pt x="2394636" y="337456"/>
                    <a:pt x="2404855" y="340969"/>
                    <a:pt x="2408637" y="346427"/>
                  </a:cubicBezTo>
                  <a:cubicBezTo>
                    <a:pt x="2405154" y="346088"/>
                    <a:pt x="2393787" y="353133"/>
                    <a:pt x="2386792" y="349671"/>
                  </a:cubicBezTo>
                  <a:close/>
                  <a:moveTo>
                    <a:pt x="440691" y="297919"/>
                  </a:moveTo>
                  <a:cubicBezTo>
                    <a:pt x="463852" y="290135"/>
                    <a:pt x="487862" y="290733"/>
                    <a:pt x="504168" y="276154"/>
                  </a:cubicBezTo>
                  <a:cubicBezTo>
                    <a:pt x="478213" y="273899"/>
                    <a:pt x="458873" y="282361"/>
                    <a:pt x="440691" y="297919"/>
                  </a:cubicBezTo>
                  <a:close/>
                  <a:moveTo>
                    <a:pt x="732083" y="201599"/>
                  </a:moveTo>
                  <a:cubicBezTo>
                    <a:pt x="740875" y="199314"/>
                    <a:pt x="762729" y="199943"/>
                    <a:pt x="763398" y="189605"/>
                  </a:cubicBezTo>
                  <a:cubicBezTo>
                    <a:pt x="751583" y="190702"/>
                    <a:pt x="739448" y="191052"/>
                    <a:pt x="732083" y="201599"/>
                  </a:cubicBezTo>
                  <a:close/>
                  <a:moveTo>
                    <a:pt x="388360" y="348752"/>
                  </a:moveTo>
                  <a:cubicBezTo>
                    <a:pt x="415763" y="353952"/>
                    <a:pt x="450700" y="331868"/>
                    <a:pt x="479011" y="324264"/>
                  </a:cubicBezTo>
                  <a:cubicBezTo>
                    <a:pt x="479979" y="327168"/>
                    <a:pt x="477335" y="328455"/>
                    <a:pt x="479351" y="331828"/>
                  </a:cubicBezTo>
                  <a:cubicBezTo>
                    <a:pt x="498221" y="327876"/>
                    <a:pt x="509837" y="320941"/>
                    <a:pt x="522360" y="310223"/>
                  </a:cubicBezTo>
                  <a:cubicBezTo>
                    <a:pt x="521932" y="319494"/>
                    <a:pt x="530474" y="308646"/>
                    <a:pt x="531641" y="314354"/>
                  </a:cubicBezTo>
                  <a:cubicBezTo>
                    <a:pt x="579112" y="286562"/>
                    <a:pt x="661311" y="280605"/>
                    <a:pt x="708642" y="254200"/>
                  </a:cubicBezTo>
                  <a:cubicBezTo>
                    <a:pt x="715508" y="250368"/>
                    <a:pt x="717483" y="243372"/>
                    <a:pt x="723960" y="240638"/>
                  </a:cubicBezTo>
                  <a:cubicBezTo>
                    <a:pt x="748270" y="230389"/>
                    <a:pt x="781031" y="241257"/>
                    <a:pt x="790192" y="212686"/>
                  </a:cubicBezTo>
                  <a:cubicBezTo>
                    <a:pt x="654954" y="245538"/>
                    <a:pt x="541201" y="304145"/>
                    <a:pt x="409007" y="335700"/>
                  </a:cubicBezTo>
                  <a:cubicBezTo>
                    <a:pt x="385825" y="341238"/>
                    <a:pt x="362614" y="350619"/>
                    <a:pt x="339682" y="362274"/>
                  </a:cubicBezTo>
                  <a:cubicBezTo>
                    <a:pt x="357963" y="367324"/>
                    <a:pt x="370248" y="356167"/>
                    <a:pt x="388360" y="348752"/>
                  </a:cubicBezTo>
                  <a:close/>
                  <a:moveTo>
                    <a:pt x="321080" y="387362"/>
                  </a:moveTo>
                  <a:cubicBezTo>
                    <a:pt x="317358" y="388789"/>
                    <a:pt x="313636" y="390216"/>
                    <a:pt x="309904" y="391653"/>
                  </a:cubicBezTo>
                  <a:cubicBezTo>
                    <a:pt x="312020" y="399597"/>
                    <a:pt x="326449" y="396114"/>
                    <a:pt x="321080" y="387362"/>
                  </a:cubicBezTo>
                  <a:close/>
                  <a:moveTo>
                    <a:pt x="552438" y="321769"/>
                  </a:moveTo>
                  <a:cubicBezTo>
                    <a:pt x="560282" y="319074"/>
                    <a:pt x="561310" y="313346"/>
                    <a:pt x="565521" y="309065"/>
                  </a:cubicBezTo>
                  <a:cubicBezTo>
                    <a:pt x="559144" y="309195"/>
                    <a:pt x="547388" y="311740"/>
                    <a:pt x="552438" y="321769"/>
                  </a:cubicBezTo>
                  <a:close/>
                  <a:moveTo>
                    <a:pt x="573075" y="308726"/>
                  </a:moveTo>
                  <a:cubicBezTo>
                    <a:pt x="580260" y="318595"/>
                    <a:pt x="595737" y="306979"/>
                    <a:pt x="594590" y="297919"/>
                  </a:cubicBezTo>
                  <a:cubicBezTo>
                    <a:pt x="584222" y="300094"/>
                    <a:pt x="583454" y="306550"/>
                    <a:pt x="573075" y="308726"/>
                  </a:cubicBezTo>
                  <a:close/>
                  <a:moveTo>
                    <a:pt x="776411" y="243611"/>
                  </a:moveTo>
                  <a:cubicBezTo>
                    <a:pt x="753908" y="244170"/>
                    <a:pt x="727542" y="253401"/>
                    <a:pt x="701418" y="262103"/>
                  </a:cubicBezTo>
                  <a:cubicBezTo>
                    <a:pt x="723971" y="268819"/>
                    <a:pt x="747322" y="247933"/>
                    <a:pt x="776411" y="243611"/>
                  </a:cubicBezTo>
                  <a:close/>
                  <a:moveTo>
                    <a:pt x="982751" y="246605"/>
                  </a:moveTo>
                  <a:cubicBezTo>
                    <a:pt x="970945" y="265446"/>
                    <a:pt x="936856" y="274348"/>
                    <a:pt x="929562" y="295194"/>
                  </a:cubicBezTo>
                  <a:cubicBezTo>
                    <a:pt x="959968" y="286433"/>
                    <a:pt x="988409" y="267891"/>
                    <a:pt x="1007838" y="265197"/>
                  </a:cubicBezTo>
                  <a:cubicBezTo>
                    <a:pt x="1000593" y="253322"/>
                    <a:pt x="1015143" y="251156"/>
                    <a:pt x="1011311" y="240798"/>
                  </a:cubicBezTo>
                  <a:cubicBezTo>
                    <a:pt x="1001840" y="236786"/>
                    <a:pt x="1010224" y="251206"/>
                    <a:pt x="997370" y="251266"/>
                  </a:cubicBezTo>
                  <a:cubicBezTo>
                    <a:pt x="992022" y="250727"/>
                    <a:pt x="990036" y="242724"/>
                    <a:pt x="982751" y="246605"/>
                  </a:cubicBezTo>
                  <a:close/>
                  <a:moveTo>
                    <a:pt x="1747615" y="73985"/>
                  </a:moveTo>
                  <a:cubicBezTo>
                    <a:pt x="1743624" y="68856"/>
                    <a:pt x="1729763" y="64396"/>
                    <a:pt x="1727667" y="68796"/>
                  </a:cubicBezTo>
                  <a:cubicBezTo>
                    <a:pt x="1735600" y="67649"/>
                    <a:pt x="1739133" y="76351"/>
                    <a:pt x="1747615" y="73985"/>
                  </a:cubicBezTo>
                  <a:close/>
                  <a:moveTo>
                    <a:pt x="1283933" y="303008"/>
                  </a:moveTo>
                  <a:cubicBezTo>
                    <a:pt x="1286228" y="308975"/>
                    <a:pt x="1278733" y="310572"/>
                    <a:pt x="1281517" y="316759"/>
                  </a:cubicBezTo>
                  <a:cubicBezTo>
                    <a:pt x="1273284" y="311251"/>
                    <a:pt x="1264523" y="321090"/>
                    <a:pt x="1266199" y="330321"/>
                  </a:cubicBezTo>
                  <a:cubicBezTo>
                    <a:pt x="1287365" y="317268"/>
                    <a:pt x="1330704" y="312408"/>
                    <a:pt x="1348608" y="291033"/>
                  </a:cubicBezTo>
                  <a:cubicBezTo>
                    <a:pt x="1344316" y="292330"/>
                    <a:pt x="1340574" y="292430"/>
                    <a:pt x="1337949" y="289995"/>
                  </a:cubicBezTo>
                  <a:cubicBezTo>
                    <a:pt x="1370262" y="273809"/>
                    <a:pt x="1399212" y="266664"/>
                    <a:pt x="1420358" y="250707"/>
                  </a:cubicBezTo>
                  <a:cubicBezTo>
                    <a:pt x="1377158" y="263830"/>
                    <a:pt x="1332311" y="275705"/>
                    <a:pt x="1283933" y="303008"/>
                  </a:cubicBezTo>
                  <a:close/>
                  <a:moveTo>
                    <a:pt x="1549688" y="226807"/>
                  </a:moveTo>
                  <a:cubicBezTo>
                    <a:pt x="1530059" y="234910"/>
                    <a:pt x="1513694" y="230020"/>
                    <a:pt x="1499303" y="235858"/>
                  </a:cubicBezTo>
                  <a:cubicBezTo>
                    <a:pt x="1499812" y="235638"/>
                    <a:pt x="1500910" y="242504"/>
                    <a:pt x="1499633" y="243422"/>
                  </a:cubicBezTo>
                  <a:cubicBezTo>
                    <a:pt x="1490432" y="250028"/>
                    <a:pt x="1472928" y="249639"/>
                    <a:pt x="1459037" y="251286"/>
                  </a:cubicBezTo>
                  <a:cubicBezTo>
                    <a:pt x="1461462" y="246805"/>
                    <a:pt x="1469845" y="244979"/>
                    <a:pt x="1469895" y="239430"/>
                  </a:cubicBezTo>
                  <a:cubicBezTo>
                    <a:pt x="1461981" y="237465"/>
                    <a:pt x="1444748" y="240688"/>
                    <a:pt x="1443909" y="251954"/>
                  </a:cubicBezTo>
                  <a:cubicBezTo>
                    <a:pt x="1454826" y="254379"/>
                    <a:pt x="1456482" y="249439"/>
                    <a:pt x="1455764" y="262811"/>
                  </a:cubicBezTo>
                  <a:cubicBezTo>
                    <a:pt x="1488546" y="249699"/>
                    <a:pt x="1520889" y="245218"/>
                    <a:pt x="1543841" y="231607"/>
                  </a:cubicBezTo>
                  <a:cubicBezTo>
                    <a:pt x="1553719" y="242734"/>
                    <a:pt x="1576392" y="225130"/>
                    <a:pt x="1591980" y="223414"/>
                  </a:cubicBezTo>
                  <a:cubicBezTo>
                    <a:pt x="1584885" y="215381"/>
                    <a:pt x="1538072" y="223174"/>
                    <a:pt x="1549688" y="226807"/>
                  </a:cubicBezTo>
                  <a:close/>
                  <a:moveTo>
                    <a:pt x="1108089" y="406323"/>
                  </a:moveTo>
                  <a:cubicBezTo>
                    <a:pt x="1127548" y="406562"/>
                    <a:pt x="1143405" y="390216"/>
                    <a:pt x="1164003" y="384897"/>
                  </a:cubicBezTo>
                  <a:cubicBezTo>
                    <a:pt x="1147836" y="381404"/>
                    <a:pt x="1116242" y="397870"/>
                    <a:pt x="1108089" y="406323"/>
                  </a:cubicBezTo>
                  <a:close/>
                  <a:moveTo>
                    <a:pt x="2128112" y="397521"/>
                  </a:moveTo>
                  <a:cubicBezTo>
                    <a:pt x="2063866" y="432288"/>
                    <a:pt x="1970351" y="426381"/>
                    <a:pt x="1907093" y="456578"/>
                  </a:cubicBezTo>
                  <a:cubicBezTo>
                    <a:pt x="1917920" y="459462"/>
                    <a:pt x="1922480" y="451838"/>
                    <a:pt x="1937020" y="447676"/>
                  </a:cubicBezTo>
                  <a:cubicBezTo>
                    <a:pt x="1985149" y="453105"/>
                    <a:pt x="2026253" y="430901"/>
                    <a:pt x="2076149" y="422559"/>
                  </a:cubicBezTo>
                  <a:cubicBezTo>
                    <a:pt x="2094731" y="419445"/>
                    <a:pt x="2116665" y="424424"/>
                    <a:pt x="2136684" y="419864"/>
                  </a:cubicBezTo>
                  <a:cubicBezTo>
                    <a:pt x="2186130" y="408628"/>
                    <a:pt x="2236375" y="398419"/>
                    <a:pt x="2284425" y="383770"/>
                  </a:cubicBezTo>
                  <a:cubicBezTo>
                    <a:pt x="2233892" y="384857"/>
                    <a:pt x="2176970" y="400225"/>
                    <a:pt x="2128112" y="397521"/>
                  </a:cubicBezTo>
                  <a:close/>
                  <a:moveTo>
                    <a:pt x="2106227" y="434114"/>
                  </a:moveTo>
                  <a:cubicBezTo>
                    <a:pt x="2104012" y="432967"/>
                    <a:pt x="2091857" y="433915"/>
                    <a:pt x="2092815" y="439264"/>
                  </a:cubicBezTo>
                  <a:cubicBezTo>
                    <a:pt x="2095030" y="440421"/>
                    <a:pt x="2107196" y="439453"/>
                    <a:pt x="2106227" y="434114"/>
                  </a:cubicBezTo>
                  <a:close/>
                </a:path>
              </a:pathLst>
            </a:custGeom>
            <a:solidFill>
              <a:srgbClr val="EB04A3">
                <a:alpha val="100000"/>
              </a:srgbClr>
            </a:solidFill>
            <a:ln w="0" cap="sq">
              <a:solidFill>
                <a:srgbClr val="EB04A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4" name="Path34"/>
            <p:cNvSpPr/>
            <p:nvPr/>
          </p:nvSpPr>
          <p:spPr>
            <a:xfrm>
              <a:off x="9244086" y="4139521"/>
              <a:ext cx="82758" cy="31714"/>
            </a:xfrm>
            <a:custGeom>
              <a:avLst/>
              <a:gdLst/>
              <a:ahLst/>
              <a:cxnLst/>
              <a:rect l="l" t="t" r="r" b="b"/>
              <a:pathLst>
                <a:path w="82758" h="31714">
                  <a:moveTo>
                    <a:pt x="0" y="31714"/>
                  </a:moveTo>
                  <a:cubicBezTo>
                    <a:pt x="26445" y="9141"/>
                    <a:pt x="62579" y="7734"/>
                    <a:pt x="82758" y="0"/>
                  </a:cubicBezTo>
                  <a:cubicBezTo>
                    <a:pt x="58597" y="12783"/>
                    <a:pt x="21016" y="19969"/>
                    <a:pt x="0" y="31714"/>
                  </a:cubicBezTo>
                  <a:close/>
                </a:path>
              </a:pathLst>
            </a:custGeom>
            <a:solidFill>
              <a:srgbClr val="EB04A3">
                <a:alpha val="100000"/>
              </a:srgbClr>
            </a:solidFill>
            <a:ln w="0" cap="sq">
              <a:solidFill>
                <a:srgbClr val="EB04A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pic>
        <p:nvPicPr>
          <p:cNvPr id="35" name="Image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960" y="5856389"/>
            <a:ext cx="3024038" cy="2705099"/>
          </a:xfrm>
          <a:prstGeom prst="rect">
            <a:avLst/>
          </a:prstGeom>
          <a:noFill/>
        </p:spPr>
      </p:pic>
      <p:sp>
        <p:nvSpPr>
          <p:cNvPr id="36" name="Text Box36"/>
          <p:cNvSpPr txBox="1"/>
          <p:nvPr/>
        </p:nvSpPr>
        <p:spPr>
          <a:xfrm>
            <a:off x="5651837" y="2093457"/>
            <a:ext cx="7022183" cy="193620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5246"/>
              </a:lnSpc>
            </a:pPr>
            <a:r>
              <a:rPr lang="en-US" altLang="zh-CN" dirty="0" sz="12100" spc="599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Introducción</a:t>
            </a:r>
            <a:endParaRPr lang="en-US" altLang="zh-CN" sz="1210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37" name="Text Box37"/>
          <p:cNvSpPr txBox="1"/>
          <p:nvPr/>
        </p:nvSpPr>
        <p:spPr>
          <a:xfrm>
            <a:off x="4323555" y="4348022"/>
            <a:ext cx="9678761" cy="96298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indent="56704">
              <a:lnSpc>
                <a:spcPts val="3791"/>
              </a:lnSpc>
            </a:pPr>
            <a:r>
              <a:rPr lang="en-US" altLang="zh-CN" dirty="0" b="1" sz="2900" spc="-289">
                <a:solidFill>
                  <a:srgbClr val="000000"/>
                </a:solidFill>
                <a:latin typeface="Arial"/>
                <a:ea typeface="Arial"/>
                <a:cs typeface="Arial"/>
              </a:rPr>
              <a:t>El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proyecto</a:t>
            </a:r>
            <a:r>
              <a:rPr lang="en-US" altLang="zh-CN" dirty="0" b="1" sz="2900" spc="-15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44">
                <a:solidFill>
                  <a:srgbClr val="000000"/>
                </a:solidFill>
                <a:latin typeface="Arial"/>
                <a:ea typeface="Arial"/>
                <a:cs typeface="Arial"/>
              </a:rPr>
              <a:t>tiene</a:t>
            </a:r>
            <a:r>
              <a:rPr lang="en-US" altLang="zh-CN" dirty="0" b="1" sz="2900" spc="-15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8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como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objetivo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86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crear</a:t>
            </a:r>
            <a:r>
              <a:rPr lang="en-US" altLang="zh-CN" dirty="0" b="1" sz="2900" spc="-152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449">
                <a:solidFill>
                  <a:srgbClr val="000000"/>
                </a:solidFill>
                <a:latin typeface="Arial"/>
                <a:ea typeface="Arial"/>
                <a:cs typeface="Arial"/>
              </a:rPr>
              <a:t>un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5">
                <a:solidFill>
                  <a:srgbClr val="000000"/>
                </a:solidFill>
                <a:latin typeface="Arial"/>
                <a:ea typeface="Arial"/>
                <a:cs typeface="Arial"/>
              </a:rPr>
              <a:t>sistema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6">
                <a:solidFill>
                  <a:srgbClr val="000000"/>
                </a:solidFill>
                <a:latin typeface="Arial"/>
                <a:ea typeface="Arial"/>
                <a:cs typeface="Arial"/>
              </a:rPr>
              <a:t>gestión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06">
                <a:solidFill>
                  <a:srgbClr val="000000"/>
                </a:solidFill>
                <a:latin typeface="Arial"/>
                <a:ea typeface="Arial"/>
                <a:cs typeface="Arial"/>
              </a:rPr>
              <a:t>productos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31">
                <a:solidFill>
                  <a:srgbClr val="000000"/>
                </a:solidFill>
                <a:latin typeface="Arial"/>
                <a:ea typeface="Arial"/>
                <a:cs typeface="Arial"/>
              </a:rPr>
              <a:t>eficiente,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5">
                <a:solidFill>
                  <a:srgbClr val="000000"/>
                </a:solidFill>
                <a:latin typeface="Arial"/>
                <a:ea typeface="Arial"/>
                <a:cs typeface="Arial"/>
              </a:rPr>
              <a:t>destinado</a:t>
            </a:r>
            <a:r>
              <a:rPr lang="en-US" altLang="zh-CN" dirty="0" b="1" sz="2900" spc="-15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7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41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optimizar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6">
                <a:solidFill>
                  <a:srgbClr val="000000"/>
                </a:solidFill>
                <a:latin typeface="Arial"/>
                <a:ea typeface="Arial"/>
                <a:cs typeface="Arial"/>
              </a:rPr>
              <a:t>la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87">
                <a:solidFill>
                  <a:srgbClr val="000000"/>
                </a:solidFill>
                <a:latin typeface="Arial"/>
                <a:ea typeface="Arial"/>
                <a:cs typeface="Arial"/>
              </a:rPr>
              <a:t>experiencia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66">
                <a:solidFill>
                  <a:srgbClr val="000000"/>
                </a:solidFill>
                <a:latin typeface="Arial"/>
                <a:ea typeface="Arial"/>
                <a:cs typeface="Arial"/>
              </a:rPr>
              <a:t>los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  <p:sp>
        <p:nvSpPr>
          <p:cNvPr id="38" name="Text Box38"/>
          <p:cNvSpPr txBox="1"/>
          <p:nvPr/>
        </p:nvSpPr>
        <p:spPr>
          <a:xfrm>
            <a:off x="4299743" y="5205272"/>
            <a:ext cx="9726297" cy="96298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indent="221456">
              <a:lnSpc>
                <a:spcPts val="3791"/>
              </a:lnSpc>
            </a:pPr>
            <a:r>
              <a:rPr lang="en-US" altLang="zh-CN" dirty="0" b="1" sz="2900" spc="-262">
                <a:solidFill>
                  <a:srgbClr val="000000"/>
                </a:solidFill>
                <a:latin typeface="Arial"/>
                <a:ea typeface="Arial"/>
                <a:cs typeface="Arial"/>
              </a:rPr>
              <a:t>usuarios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27">
                <a:solidFill>
                  <a:srgbClr val="000000"/>
                </a:solidFill>
                <a:latin typeface="Arial"/>
                <a:ea typeface="Arial"/>
                <a:cs typeface="Arial"/>
              </a:rPr>
              <a:t>en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6">
                <a:solidFill>
                  <a:srgbClr val="000000"/>
                </a:solidFill>
                <a:latin typeface="Arial"/>
                <a:ea typeface="Arial"/>
                <a:cs typeface="Arial"/>
              </a:rPr>
              <a:t>la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15">
                <a:solidFill>
                  <a:srgbClr val="000000"/>
                </a:solidFill>
                <a:latin typeface="Arial"/>
                <a:ea typeface="Arial"/>
                <a:cs typeface="Arial"/>
              </a:rPr>
              <a:t>búsqueda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compra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99">
                <a:solidFill>
                  <a:srgbClr val="000000"/>
                </a:solidFill>
                <a:latin typeface="Arial"/>
                <a:ea typeface="Arial"/>
                <a:cs typeface="Arial"/>
              </a:rPr>
              <a:t>productos.</a:t>
            </a:r>
            <a:r>
              <a:rPr lang="en-US" altLang="zh-CN" dirty="0" b="1" sz="2900" spc="-14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72">
                <a:solidFill>
                  <a:srgbClr val="000000"/>
                </a:solidFill>
                <a:latin typeface="Arial"/>
                <a:ea typeface="Arial"/>
                <a:cs typeface="Arial"/>
              </a:rPr>
              <a:t>Este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5">
                <a:solidFill>
                  <a:srgbClr val="000000"/>
                </a:solidFill>
                <a:latin typeface="Arial"/>
                <a:ea typeface="Arial"/>
                <a:cs typeface="Arial"/>
              </a:rPr>
              <a:t>sistema</a:t>
            </a:r>
            <a:r>
              <a:rPr lang="en-US" altLang="zh-CN" dirty="0" b="1" sz="290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09">
                <a:solidFill>
                  <a:srgbClr val="000000"/>
                </a:solidFill>
                <a:latin typeface="Arial"/>
                <a:ea typeface="Arial"/>
                <a:cs typeface="Arial"/>
              </a:rPr>
              <a:t>permitirá</a:t>
            </a:r>
            <a:r>
              <a:rPr lang="en-US" altLang="zh-CN" dirty="0" b="1" sz="2900" spc="-15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7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66">
                <a:solidFill>
                  <a:srgbClr val="000000"/>
                </a:solidFill>
                <a:latin typeface="Arial"/>
                <a:ea typeface="Arial"/>
                <a:cs typeface="Arial"/>
              </a:rPr>
              <a:t>los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62">
                <a:solidFill>
                  <a:srgbClr val="000000"/>
                </a:solidFill>
                <a:latin typeface="Arial"/>
                <a:ea typeface="Arial"/>
                <a:cs typeface="Arial"/>
              </a:rPr>
              <a:t>usuarios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49">
                <a:solidFill>
                  <a:srgbClr val="000000"/>
                </a:solidFill>
                <a:latin typeface="Arial"/>
                <a:ea typeface="Arial"/>
                <a:cs typeface="Arial"/>
              </a:rPr>
              <a:t>encontrar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60">
                <a:solidFill>
                  <a:srgbClr val="000000"/>
                </a:solidFill>
                <a:latin typeface="Arial"/>
                <a:ea typeface="Arial"/>
                <a:cs typeface="Arial"/>
              </a:rPr>
              <a:t>adquirir</a:t>
            </a:r>
            <a:r>
              <a:rPr lang="en-US" altLang="zh-CN" dirty="0" b="1" sz="2900" spc="-15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06">
                <a:solidFill>
                  <a:srgbClr val="000000"/>
                </a:solidFill>
                <a:latin typeface="Arial"/>
                <a:ea typeface="Arial"/>
                <a:cs typeface="Arial"/>
              </a:rPr>
              <a:t>productos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6">
                <a:solidFill>
                  <a:srgbClr val="000000"/>
                </a:solidFill>
                <a:latin typeface="Arial"/>
                <a:ea typeface="Arial"/>
                <a:cs typeface="Arial"/>
              </a:rPr>
              <a:t>acordes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  <p:sp>
        <p:nvSpPr>
          <p:cNvPr id="39" name="Text Box39"/>
          <p:cNvSpPr txBox="1"/>
          <p:nvPr/>
        </p:nvSpPr>
        <p:spPr>
          <a:xfrm>
            <a:off x="4294683" y="6062522"/>
            <a:ext cx="9736613" cy="139160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indent="334565">
              <a:lnSpc>
                <a:spcPts val="3653"/>
              </a:lnSpc>
            </a:pPr>
            <a:r>
              <a:rPr lang="en-US" altLang="zh-CN" dirty="0" b="1" sz="2900" spc="-17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77">
                <a:solidFill>
                  <a:srgbClr val="000000"/>
                </a:solidFill>
                <a:latin typeface="Arial"/>
                <a:ea typeface="Arial"/>
                <a:cs typeface="Arial"/>
              </a:rPr>
              <a:t>sus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0">
                <a:solidFill>
                  <a:srgbClr val="000000"/>
                </a:solidFill>
                <a:latin typeface="Arial"/>
                <a:ea typeface="Arial"/>
                <a:cs typeface="Arial"/>
              </a:rPr>
              <a:t>necesidades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preferencias,</a:t>
            </a:r>
            <a:r>
              <a:rPr lang="en-US" altLang="zh-CN" dirty="0" b="1" sz="2900" spc="-157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65">
                <a:solidFill>
                  <a:srgbClr val="000000"/>
                </a:solidFill>
                <a:latin typeface="Arial"/>
                <a:ea typeface="Arial"/>
                <a:cs typeface="Arial"/>
              </a:rPr>
              <a:t>considerando</a:t>
            </a:r>
            <a:r>
              <a:rPr lang="en-US" altLang="zh-CN" dirty="0" b="1" sz="2900" spc="-14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95">
                <a:solidFill>
                  <a:srgbClr val="000000"/>
                </a:solidFill>
                <a:latin typeface="Arial"/>
                <a:ea typeface="Arial"/>
                <a:cs typeface="Arial"/>
              </a:rPr>
              <a:t>su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90">
                <a:solidFill>
                  <a:srgbClr val="000000"/>
                </a:solidFill>
                <a:latin typeface="Arial"/>
                <a:ea typeface="Arial"/>
                <a:cs typeface="Arial"/>
              </a:rPr>
              <a:t>ubicación</a:t>
            </a:r>
            <a:r>
              <a:rPr lang="en-US" altLang="zh-CN" dirty="0" b="1" sz="290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64">
                <a:solidFill>
                  <a:srgbClr val="000000"/>
                </a:solidFill>
                <a:latin typeface="Arial"/>
                <a:ea typeface="Arial"/>
                <a:cs typeface="Arial"/>
              </a:rPr>
              <a:t>geográfica.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64">
                <a:solidFill>
                  <a:srgbClr val="000000"/>
                </a:solidFill>
                <a:latin typeface="Arial"/>
                <a:ea typeface="Arial"/>
                <a:cs typeface="Arial"/>
              </a:rPr>
              <a:t>Así,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3">
                <a:solidFill>
                  <a:srgbClr val="000000"/>
                </a:solidFill>
                <a:latin typeface="Arial"/>
                <a:ea typeface="Arial"/>
                <a:cs typeface="Arial"/>
              </a:rPr>
              <a:t>se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33">
                <a:solidFill>
                  <a:srgbClr val="000000"/>
                </a:solidFill>
                <a:latin typeface="Arial"/>
                <a:ea typeface="Arial"/>
                <a:cs typeface="Arial"/>
              </a:rPr>
              <a:t>ofrecerán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recomendaciones</a:t>
            </a:r>
            <a:r>
              <a:rPr lang="en-US" altLang="zh-CN" dirty="0" b="1" sz="2900" spc="-16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10">
                <a:solidFill>
                  <a:srgbClr val="000000"/>
                </a:solidFill>
                <a:latin typeface="Arial"/>
                <a:ea typeface="Arial"/>
                <a:cs typeface="Arial"/>
              </a:rPr>
              <a:t>personalizadas</a:t>
            </a:r>
            <a:r>
              <a:rPr lang="en-US" altLang="zh-CN" dirty="0" b="1" sz="2900" spc="-159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r>
              <a:rPr lang="en-US" altLang="zh-CN" dirty="0" b="1" sz="290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93">
                <a:solidFill>
                  <a:srgbClr val="000000"/>
                </a:solidFill>
                <a:latin typeface="Arial"/>
                <a:ea typeface="Arial"/>
                <a:cs typeface="Arial"/>
              </a:rPr>
              <a:t>opciones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compra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27">
                <a:solidFill>
                  <a:srgbClr val="000000"/>
                </a:solidFill>
                <a:latin typeface="Arial"/>
                <a:ea typeface="Arial"/>
                <a:cs typeface="Arial"/>
              </a:rPr>
              <a:t>en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89">
                <a:solidFill>
                  <a:srgbClr val="000000"/>
                </a:solidFill>
                <a:latin typeface="Arial"/>
                <a:ea typeface="Arial"/>
                <a:cs typeface="Arial"/>
              </a:rPr>
              <a:t>tiendas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27">
                <a:solidFill>
                  <a:srgbClr val="000000"/>
                </a:solidFill>
                <a:latin typeface="Arial"/>
                <a:ea typeface="Arial"/>
                <a:cs typeface="Arial"/>
              </a:rPr>
              <a:t>cercanas</a:t>
            </a:r>
            <a:r>
              <a:rPr lang="en-US" altLang="zh-CN" dirty="0" b="1" sz="2900" spc="-156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15">
                <a:solidFill>
                  <a:srgbClr val="000000"/>
                </a:solidFill>
                <a:latin typeface="Arial"/>
                <a:ea typeface="Arial"/>
                <a:cs typeface="Arial"/>
              </a:rPr>
              <a:t>o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56">
                <a:solidFill>
                  <a:srgbClr val="000000"/>
                </a:solidFill>
                <a:latin typeface="Arial"/>
                <a:ea typeface="Arial"/>
                <a:cs typeface="Arial"/>
              </a:rPr>
              <a:t>con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36">
                <a:solidFill>
                  <a:srgbClr val="000000"/>
                </a:solidFill>
                <a:latin typeface="Arial"/>
                <a:ea typeface="Arial"/>
                <a:cs typeface="Arial"/>
              </a:rPr>
              <a:t>entrega</a:t>
            </a:r>
            <a:r>
              <a:rPr lang="en-US" altLang="zh-CN" dirty="0" b="1" sz="2900" spc="-15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50">
                <a:solidFill>
                  <a:srgbClr val="000000"/>
                </a:solidFill>
                <a:latin typeface="Arial"/>
                <a:ea typeface="Arial"/>
                <a:cs typeface="Arial"/>
              </a:rPr>
              <a:t>rápida,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  <p:sp>
        <p:nvSpPr>
          <p:cNvPr id="40" name="Text Box40"/>
          <p:cNvSpPr txBox="1"/>
          <p:nvPr/>
        </p:nvSpPr>
        <p:spPr>
          <a:xfrm>
            <a:off x="5090020" y="7348397"/>
            <a:ext cx="8145810" cy="5343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208"/>
              </a:lnSpc>
            </a:pPr>
            <a:r>
              <a:rPr lang="en-US" altLang="zh-CN" dirty="0" b="1" sz="2900" spc="-118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96">
                <a:solidFill>
                  <a:srgbClr val="000000"/>
                </a:solidFill>
                <a:latin typeface="Arial"/>
                <a:ea typeface="Arial"/>
                <a:cs typeface="Arial"/>
              </a:rPr>
              <a:t>garantizar</a:t>
            </a:r>
            <a:r>
              <a:rPr lang="en-US" altLang="zh-CN" dirty="0" b="1" sz="2900" spc="-158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56">
                <a:solidFill>
                  <a:srgbClr val="000000"/>
                </a:solidFill>
                <a:latin typeface="Arial"/>
                <a:ea typeface="Arial"/>
                <a:cs typeface="Arial"/>
              </a:rPr>
              <a:t>una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187">
                <a:solidFill>
                  <a:srgbClr val="000000"/>
                </a:solidFill>
                <a:latin typeface="Arial"/>
                <a:ea typeface="Arial"/>
                <a:cs typeface="Arial"/>
              </a:rPr>
              <a:t>experiencia</a:t>
            </a:r>
            <a:r>
              <a:rPr lang="en-US" altLang="zh-CN" dirty="0" b="1" sz="2900" spc="-151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de</a:t>
            </a:r>
            <a:r>
              <a:rPr lang="en-US" altLang="zh-CN" dirty="0" b="1" sz="2900" spc="-154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51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compra</a:t>
            </a:r>
            <a:r>
              <a:rPr lang="en-US" altLang="zh-CN" dirty="0" b="1" sz="2900" spc="-153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365">
                <a:solidFill>
                  <a:srgbClr val="000000"/>
                </a:solidFill>
                <a:latin typeface="Arial"/>
                <a:ea typeface="Arial"/>
                <a:cs typeface="Arial"/>
              </a:rPr>
              <a:t>más</a:t>
            </a:r>
            <a:r>
              <a:rPr lang="en-US" altLang="zh-CN" dirty="0" b="1" sz="2900" spc="-15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02">
                <a:solidFill>
                  <a:srgbClr val="000000"/>
                </a:solidFill>
                <a:latin typeface="Arial"/>
                <a:ea typeface="Arial"/>
                <a:cs typeface="Arial"/>
              </a:rPr>
              <a:t>ágil</a:t>
            </a:r>
            <a:r>
              <a:rPr lang="en-US" altLang="zh-CN" dirty="0" b="1" sz="2900" spc="-155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 b="1" sz="2900" spc="-278">
                <a:solidFill>
                  <a:srgbClr val="000000"/>
                </a:solidFill>
                <a:latin typeface="Arial"/>
                <a:ea typeface="Arial"/>
                <a:cs typeface="Arial"/>
              </a:rPr>
              <a:t>y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  <p:sp>
        <p:nvSpPr>
          <p:cNvPr id="41" name="Text Box41"/>
          <p:cNvSpPr txBox="1"/>
          <p:nvPr/>
        </p:nvSpPr>
        <p:spPr>
          <a:xfrm>
            <a:off x="8201569" y="7777022"/>
            <a:ext cx="1922607" cy="5343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4208"/>
              </a:lnSpc>
            </a:pPr>
            <a:r>
              <a:rPr lang="en-US" altLang="zh-CN" dirty="0" b="1" sz="2900" spc="-241">
                <a:solidFill>
                  <a:srgbClr val="000000"/>
                </a:solidFill>
                <a:latin typeface="Arial"/>
                <a:ea typeface="Arial"/>
                <a:cs typeface="Arial"/>
              </a:rPr>
              <a:t>conveniente.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pic>
        <p:nvPicPr>
          <p:cNvPr id="43" name="Image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168" y="0"/>
            <a:ext cx="8330832" cy="4105658"/>
          </a:xfrm>
          <a:prstGeom prst="rect">
            <a:avLst/>
          </a:prstGeom>
          <a:noFill/>
        </p:spPr>
      </p:pic>
      <p:grpSp>
        <p:nvGrpSpPr>
          <p:cNvPr id="44" name="Group44"/>
          <p:cNvGrpSpPr/>
          <p:nvPr/>
        </p:nvGrpSpPr>
        <p:grpSpPr>
          <a:xfrm>
            <a:off x="4861769" y="10201418"/>
            <a:ext cx="69846" cy="85344"/>
            <a:chOff x="4861769" y="10201418"/>
            <a:chExt cx="69846" cy="85344"/>
          </a:xfrm>
        </p:grpSpPr>
        <p:pic>
          <p:nvPicPr>
            <p:cNvPr id="45" name="Image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6663" y="10270256"/>
              <a:ext cx="14952" cy="10256"/>
            </a:xfrm>
            <a:prstGeom prst="rect">
              <a:avLst/>
            </a:prstGeom>
            <a:noFill/>
          </p:spPr>
        </p:pic>
        <p:pic>
          <p:nvPicPr>
            <p:cNvPr id="46" name="Image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2610" y="10228248"/>
              <a:ext cx="4132" cy="35772"/>
            </a:xfrm>
            <a:prstGeom prst="rect">
              <a:avLst/>
            </a:prstGeom>
            <a:noFill/>
          </p:spPr>
        </p:pic>
        <p:pic>
          <p:nvPicPr>
            <p:cNvPr id="47" name="Image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643" y="10264020"/>
              <a:ext cx="7656" cy="22742"/>
            </a:xfrm>
            <a:prstGeom prst="rect">
              <a:avLst/>
            </a:prstGeom>
            <a:noFill/>
          </p:spPr>
        </p:pic>
        <p:pic>
          <p:nvPicPr>
            <p:cNvPr id="48" name="Image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1769" y="10201418"/>
              <a:ext cx="12240" cy="76200"/>
            </a:xfrm>
            <a:prstGeom prst="rect">
              <a:avLst/>
            </a:prstGeom>
            <a:noFill/>
          </p:spPr>
        </p:pic>
      </p:grpSp>
      <p:pic>
        <p:nvPicPr>
          <p:cNvPr id="49" name="Image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30291"/>
            <a:ext cx="4951627" cy="3245447"/>
          </a:xfrm>
          <a:prstGeom prst="rect">
            <a:avLst/>
          </a:prstGeom>
          <a:noFill/>
        </p:spPr>
      </p:pic>
      <p:grpSp>
        <p:nvGrpSpPr>
          <p:cNvPr id="50" name="Group50"/>
          <p:cNvGrpSpPr/>
          <p:nvPr/>
        </p:nvGrpSpPr>
        <p:grpSpPr>
          <a:xfrm>
            <a:off x="4807763" y="9539534"/>
            <a:ext cx="133791" cy="476792"/>
            <a:chOff x="4807763" y="9539534"/>
            <a:chExt cx="133791" cy="476792"/>
          </a:xfrm>
        </p:grpSpPr>
        <p:pic>
          <p:nvPicPr>
            <p:cNvPr id="51" name="Image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3975" y="9859936"/>
              <a:ext cx="23245" cy="83426"/>
            </a:xfrm>
            <a:prstGeom prst="rect">
              <a:avLst/>
            </a:prstGeom>
            <a:noFill/>
          </p:spPr>
        </p:pic>
        <p:pic>
          <p:nvPicPr>
            <p:cNvPr id="52" name="Image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92610" y="9816286"/>
              <a:ext cx="11364" cy="80584"/>
            </a:xfrm>
            <a:prstGeom prst="rect">
              <a:avLst/>
            </a:prstGeom>
            <a:noFill/>
          </p:spPr>
        </p:pic>
        <p:pic>
          <p:nvPicPr>
            <p:cNvPr id="53" name="Image5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20892" y="9539534"/>
              <a:ext cx="20662" cy="76968"/>
            </a:xfrm>
            <a:prstGeom prst="rect">
              <a:avLst/>
            </a:prstGeom>
            <a:noFill/>
          </p:spPr>
        </p:pic>
        <p:pic>
          <p:nvPicPr>
            <p:cNvPr id="54" name="Image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6742" y="9626704"/>
              <a:ext cx="16789" cy="59922"/>
            </a:xfrm>
            <a:prstGeom prst="rect">
              <a:avLst/>
            </a:prstGeom>
            <a:noFill/>
          </p:spPr>
        </p:pic>
        <p:pic>
          <p:nvPicPr>
            <p:cNvPr id="55" name="Image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6484" y="9591966"/>
              <a:ext cx="1421" cy="65732"/>
            </a:xfrm>
            <a:prstGeom prst="rect">
              <a:avLst/>
            </a:prstGeom>
            <a:noFill/>
          </p:spPr>
        </p:pic>
        <p:pic>
          <p:nvPicPr>
            <p:cNvPr id="56" name="Image5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96742" y="9686626"/>
              <a:ext cx="129" cy="7490"/>
            </a:xfrm>
            <a:prstGeom prst="rect">
              <a:avLst/>
            </a:prstGeom>
            <a:noFill/>
          </p:spPr>
        </p:pic>
        <p:pic>
          <p:nvPicPr>
            <p:cNvPr id="57" name="Image5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43665" y="9931626"/>
              <a:ext cx="33319" cy="84700"/>
            </a:xfrm>
            <a:prstGeom prst="rect">
              <a:avLst/>
            </a:prstGeom>
            <a:noFill/>
          </p:spPr>
        </p:pic>
        <p:pic>
          <p:nvPicPr>
            <p:cNvPr id="58" name="Image5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72206" y="9731308"/>
              <a:ext cx="15367" cy="86914"/>
            </a:xfrm>
            <a:prstGeom prst="rect">
              <a:avLst/>
            </a:prstGeom>
            <a:noFill/>
          </p:spPr>
        </p:pic>
        <p:pic>
          <p:nvPicPr>
            <p:cNvPr id="59" name="Image5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70784" y="9691792"/>
              <a:ext cx="6587" cy="39516"/>
            </a:xfrm>
            <a:prstGeom prst="rect">
              <a:avLst/>
            </a:prstGeom>
            <a:noFill/>
          </p:spPr>
        </p:pic>
        <p:pic>
          <p:nvPicPr>
            <p:cNvPr id="60" name="Image6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07763" y="9866392"/>
              <a:ext cx="3875" cy="18856"/>
            </a:xfrm>
            <a:prstGeom prst="rect">
              <a:avLst/>
            </a:prstGeom>
            <a:noFill/>
          </p:spPr>
        </p:pic>
        <p:pic>
          <p:nvPicPr>
            <p:cNvPr id="61" name="Image6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11638" y="9733892"/>
              <a:ext cx="46620" cy="224320"/>
            </a:xfrm>
            <a:prstGeom prst="rect">
              <a:avLst/>
            </a:prstGeom>
            <a:noFill/>
          </p:spPr>
        </p:pic>
      </p:grpSp>
      <p:pic>
        <p:nvPicPr>
          <p:cNvPr id="62" name="Image6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6283" y="959950"/>
            <a:ext cx="1807621" cy="2008501"/>
          </a:xfrm>
          <a:prstGeom prst="rect">
            <a:avLst/>
          </a:prstGeom>
          <a:noFill/>
        </p:spPr>
      </p:pic>
      <p:pic>
        <p:nvPicPr>
          <p:cNvPr id="63" name="Image6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90484" y="6590285"/>
            <a:ext cx="5597516" cy="3695701"/>
          </a:xfrm>
          <a:prstGeom prst="rect">
            <a:avLst/>
          </a:prstGeom>
          <a:noFill/>
        </p:spPr>
      </p:pic>
      <p:grpSp>
        <p:nvGrpSpPr>
          <p:cNvPr id="64" name="Group64"/>
          <p:cNvGrpSpPr/>
          <p:nvPr/>
        </p:nvGrpSpPr>
        <p:grpSpPr>
          <a:xfrm>
            <a:off x="0" y="3381"/>
            <a:ext cx="3877157" cy="6035990"/>
            <a:chOff x="0" y="3381"/>
            <a:chExt cx="3877157" cy="6035990"/>
          </a:xfrm>
        </p:grpSpPr>
        <p:pic>
          <p:nvPicPr>
            <p:cNvPr id="65" name="Image6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3381"/>
              <a:ext cx="3877157" cy="4445000"/>
            </a:xfrm>
            <a:prstGeom prst="rect">
              <a:avLst/>
            </a:prstGeom>
            <a:noFill/>
          </p:spPr>
        </p:pic>
        <p:pic>
          <p:nvPicPr>
            <p:cNvPr id="66" name="Image6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92200" y="3239198"/>
              <a:ext cx="2482633" cy="280017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grpSp>
        <p:nvGrpSpPr>
          <p:cNvPr id="68" name="Group68"/>
          <p:cNvGrpSpPr/>
          <p:nvPr/>
        </p:nvGrpSpPr>
        <p:grpSpPr>
          <a:xfrm>
            <a:off x="10168682" y="7699"/>
            <a:ext cx="8119318" cy="10152239"/>
            <a:chOff x="10168682" y="7699"/>
            <a:chExt cx="8119318" cy="10152239"/>
          </a:xfrm>
        </p:grpSpPr>
        <p:pic>
          <p:nvPicPr>
            <p:cNvPr id="69" name="Image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6974" y="7699"/>
              <a:ext cx="3131026" cy="3860800"/>
            </a:xfrm>
            <a:prstGeom prst="rect">
              <a:avLst/>
            </a:prstGeom>
            <a:noFill/>
          </p:spPr>
        </p:pic>
        <p:pic>
          <p:nvPicPr>
            <p:cNvPr id="70" name="Image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8682" y="453962"/>
              <a:ext cx="5514976" cy="970597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grpSp>
        <p:nvGrpSpPr>
          <p:cNvPr id="72" name="Group72"/>
          <p:cNvGrpSpPr/>
          <p:nvPr/>
        </p:nvGrpSpPr>
        <p:grpSpPr>
          <a:xfrm>
            <a:off x="0" y="11170"/>
            <a:ext cx="18287998" cy="10274816"/>
            <a:chOff x="0" y="11170"/>
            <a:chExt cx="18287998" cy="10274816"/>
          </a:xfrm>
        </p:grpSpPr>
        <p:pic>
          <p:nvPicPr>
            <p:cNvPr id="73" name="Image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172" y="8457184"/>
              <a:ext cx="11968552" cy="1828802"/>
            </a:xfrm>
            <a:prstGeom prst="rect">
              <a:avLst/>
            </a:prstGeom>
            <a:noFill/>
          </p:spPr>
        </p:pic>
        <p:pic>
          <p:nvPicPr>
            <p:cNvPr id="74" name="Image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170"/>
              <a:ext cx="7917373" cy="9990150"/>
            </a:xfrm>
            <a:prstGeom prst="rect">
              <a:avLst/>
            </a:prstGeom>
            <a:noFill/>
          </p:spPr>
        </p:pic>
        <p:pic>
          <p:nvPicPr>
            <p:cNvPr id="75" name="Image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2256" y="924051"/>
              <a:ext cx="8366954" cy="8334375"/>
            </a:xfrm>
            <a:prstGeom prst="rect">
              <a:avLst/>
            </a:prstGeom>
            <a:noFill/>
          </p:spPr>
        </p:pic>
        <p:pic>
          <p:nvPicPr>
            <p:cNvPr id="76" name="Image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67936" y="1354170"/>
              <a:ext cx="1920062" cy="56515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pic>
        <p:nvPicPr>
          <p:cNvPr id="78" name="Image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7485"/>
            <a:ext cx="7768343" cy="5433797"/>
          </a:xfrm>
          <a:prstGeom prst="rect">
            <a:avLst/>
          </a:prstGeom>
          <a:noFill/>
        </p:spPr>
      </p:pic>
      <p:pic>
        <p:nvPicPr>
          <p:cNvPr id="79" name="Image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566" y="3027791"/>
            <a:ext cx="8489434" cy="2960388"/>
          </a:xfrm>
          <a:prstGeom prst="rect">
            <a:avLst/>
          </a:prstGeom>
          <a:noFill/>
        </p:spPr>
      </p:pic>
      <p:grpSp>
        <p:nvGrpSpPr>
          <p:cNvPr id="80" name="Group80"/>
          <p:cNvGrpSpPr/>
          <p:nvPr/>
        </p:nvGrpSpPr>
        <p:grpSpPr>
          <a:xfrm>
            <a:off x="7527764" y="8777964"/>
            <a:ext cx="223734" cy="797318"/>
            <a:chOff x="7527764" y="8777964"/>
            <a:chExt cx="223734" cy="797318"/>
          </a:xfrm>
        </p:grpSpPr>
        <p:pic>
          <p:nvPicPr>
            <p:cNvPr id="81" name="Image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8655" y="9313758"/>
              <a:ext cx="38872" cy="139508"/>
            </a:xfrm>
            <a:prstGeom prst="rect">
              <a:avLst/>
            </a:prstGeom>
            <a:noFill/>
          </p:spPr>
        </p:pic>
        <p:pic>
          <p:nvPicPr>
            <p:cNvPr id="82" name="Image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9650" y="9240764"/>
              <a:ext cx="19003" cy="134758"/>
            </a:xfrm>
            <a:prstGeom prst="rect">
              <a:avLst/>
            </a:prstGeom>
            <a:noFill/>
          </p:spPr>
        </p:pic>
        <p:pic>
          <p:nvPicPr>
            <p:cNvPr id="83" name="Image8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6945" y="8777964"/>
              <a:ext cx="34553" cy="128712"/>
            </a:xfrm>
            <a:prstGeom prst="rect">
              <a:avLst/>
            </a:prstGeom>
            <a:noFill/>
          </p:spPr>
        </p:pic>
        <p:pic>
          <p:nvPicPr>
            <p:cNvPr id="84" name="Image8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6560" y="8923736"/>
              <a:ext cx="28074" cy="100206"/>
            </a:xfrm>
            <a:prstGeom prst="rect">
              <a:avLst/>
            </a:prstGeom>
            <a:noFill/>
          </p:spPr>
        </p:pic>
        <p:pic>
          <p:nvPicPr>
            <p:cNvPr id="85" name="Image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6129" y="8865644"/>
              <a:ext cx="2376" cy="109922"/>
            </a:xfrm>
            <a:prstGeom prst="rect">
              <a:avLst/>
            </a:prstGeom>
            <a:noFill/>
          </p:spPr>
        </p:pic>
        <p:pic>
          <p:nvPicPr>
            <p:cNvPr id="86" name="Image8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6560" y="9023942"/>
              <a:ext cx="215" cy="12524"/>
            </a:xfrm>
            <a:prstGeom prst="rect">
              <a:avLst/>
            </a:prstGeom>
            <a:noFill/>
          </p:spPr>
        </p:pic>
        <p:pic>
          <p:nvPicPr>
            <p:cNvPr id="87" name="Image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7802" y="9433640"/>
              <a:ext cx="55716" cy="141642"/>
            </a:xfrm>
            <a:prstGeom prst="rect">
              <a:avLst/>
            </a:prstGeom>
            <a:noFill/>
          </p:spPr>
        </p:pic>
        <p:pic>
          <p:nvPicPr>
            <p:cNvPr id="88" name="Image8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35528" y="9098662"/>
              <a:ext cx="25699" cy="145340"/>
            </a:xfrm>
            <a:prstGeom prst="rect">
              <a:avLst/>
            </a:prstGeom>
            <a:noFill/>
          </p:spPr>
        </p:pic>
        <p:pic>
          <p:nvPicPr>
            <p:cNvPr id="89" name="Image8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3151" y="9032580"/>
              <a:ext cx="11015" cy="66082"/>
            </a:xfrm>
            <a:prstGeom prst="rect">
              <a:avLst/>
            </a:prstGeom>
            <a:noFill/>
          </p:spPr>
        </p:pic>
        <p:pic>
          <p:nvPicPr>
            <p:cNvPr id="90" name="Image9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27764" y="9324556"/>
              <a:ext cx="6480" cy="31530"/>
            </a:xfrm>
            <a:prstGeom prst="rect">
              <a:avLst/>
            </a:prstGeom>
            <a:noFill/>
          </p:spPr>
        </p:pic>
        <p:pic>
          <p:nvPicPr>
            <p:cNvPr id="91" name="Image9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34244" y="9102982"/>
              <a:ext cx="77961" cy="375120"/>
            </a:xfrm>
            <a:prstGeom prst="rect">
              <a:avLst/>
            </a:prstGeom>
            <a:noFill/>
          </p:spPr>
        </p:pic>
      </p:grpSp>
      <p:grpSp>
        <p:nvGrpSpPr>
          <p:cNvPr id="92" name="Group92"/>
          <p:cNvGrpSpPr/>
          <p:nvPr/>
        </p:nvGrpSpPr>
        <p:grpSpPr>
          <a:xfrm>
            <a:off x="7617819" y="9868770"/>
            <a:ext cx="122448" cy="411854"/>
            <a:chOff x="7617819" y="9868770"/>
            <a:chExt cx="122448" cy="411854"/>
          </a:xfrm>
        </p:grpSpPr>
        <p:pic>
          <p:nvPicPr>
            <p:cNvPr id="93" name="Image9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3555" y="9947380"/>
              <a:ext cx="36712" cy="206888"/>
            </a:xfrm>
            <a:prstGeom prst="rect">
              <a:avLst/>
            </a:prstGeom>
            <a:noFill/>
          </p:spPr>
        </p:pic>
        <p:pic>
          <p:nvPicPr>
            <p:cNvPr id="94" name="Image9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69650" y="9929672"/>
              <a:ext cx="12957" cy="59820"/>
            </a:xfrm>
            <a:prstGeom prst="rect">
              <a:avLst/>
            </a:prstGeom>
            <a:noFill/>
          </p:spPr>
        </p:pic>
        <p:pic>
          <p:nvPicPr>
            <p:cNvPr id="95" name="Image9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54100" y="9989492"/>
              <a:ext cx="36713" cy="126766"/>
            </a:xfrm>
            <a:prstGeom prst="rect">
              <a:avLst/>
            </a:prstGeom>
            <a:noFill/>
          </p:spPr>
        </p:pic>
        <p:pic>
          <p:nvPicPr>
            <p:cNvPr id="96" name="Image9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51870" y="10191724"/>
              <a:ext cx="32802" cy="88900"/>
            </a:xfrm>
            <a:prstGeom prst="rect">
              <a:avLst/>
            </a:prstGeom>
            <a:noFill/>
          </p:spPr>
        </p:pic>
        <p:pic>
          <p:nvPicPr>
            <p:cNvPr id="97" name="Image9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17819" y="9868770"/>
              <a:ext cx="36066" cy="249648"/>
            </a:xfrm>
            <a:prstGeom prst="rect">
              <a:avLst/>
            </a:prstGeom>
            <a:noFill/>
          </p:spPr>
        </p:pic>
      </p:grpSp>
      <p:sp>
        <p:nvSpPr>
          <p:cNvPr id="98" name="Text Box98"/>
          <p:cNvSpPr txBox="1"/>
          <p:nvPr/>
        </p:nvSpPr>
        <p:spPr>
          <a:xfrm>
            <a:off x="12767604" y="3407339"/>
            <a:ext cx="3405658" cy="217440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 indent="232624">
              <a:lnSpc>
                <a:spcPts val="8561"/>
              </a:lnSpc>
            </a:pPr>
            <a:r>
              <a:rPr lang="en-US" altLang="zh-CN" dirty="0" sz="7400" spc="-1578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E</a:t>
            </a:r>
            <a:r>
              <a:rPr lang="en-US" altLang="zh-CN" dirty="0" sz="7400" spc="-26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N</a:t>
            </a:r>
            <a:r>
              <a:rPr lang="en-US" altLang="zh-CN" dirty="0" sz="7400" spc="-704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T</a:t>
            </a:r>
            <a:r>
              <a:rPr lang="en-US" altLang="zh-CN" dirty="0" sz="7400" spc="-423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I</a:t>
            </a:r>
            <a:r>
              <a:rPr lang="en-US" altLang="zh-CN" dirty="0" sz="7400" spc="-821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D</a:t>
            </a:r>
            <a:r>
              <a:rPr lang="en-US" altLang="zh-CN" dirty="0" sz="7400" spc="-123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A</a:t>
            </a:r>
            <a:r>
              <a:rPr lang="en-US" altLang="zh-CN" dirty="0" sz="7400" spc="-821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D</a:t>
            </a:r>
            <a:r>
              <a:rPr lang="en-US" altLang="zh-CN" dirty="0" sz="740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7400" spc="-1199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R</a:t>
            </a:r>
            <a:r>
              <a:rPr lang="en-US" altLang="zh-CN" dirty="0" sz="7400" spc="-1577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E</a:t>
            </a:r>
            <a:r>
              <a:rPr lang="en-US" altLang="zh-CN" dirty="0" sz="7400" spc="-1712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L</a:t>
            </a:r>
            <a:r>
              <a:rPr lang="en-US" altLang="zh-CN" dirty="0" sz="7400" spc="-123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A</a:t>
            </a:r>
            <a:r>
              <a:rPr lang="en-US" altLang="zh-CN" dirty="0" sz="7400" spc="-118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C</a:t>
            </a:r>
            <a:r>
              <a:rPr lang="en-US" altLang="zh-CN" dirty="0" sz="7400" spc="-423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I</a:t>
            </a:r>
            <a:r>
              <a:rPr lang="en-US" altLang="zh-CN" dirty="0" sz="7400" spc="-622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Ó</a:t>
            </a:r>
            <a:r>
              <a:rPr lang="en-US" altLang="zh-CN" dirty="0" sz="7400" spc="-26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N</a:t>
            </a:r>
            <a:endParaRPr lang="en-US" altLang="zh-CN" sz="7400">
              <a:latin typeface="Brush Script MT"/>
              <a:ea typeface="Brush Script MT"/>
              <a:cs typeface="Brush Script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sp>
        <p:nvSpPr>
          <p:cNvPr id="100" name="Text Box100"/>
          <p:cNvSpPr txBox="1"/>
          <p:nvPr/>
        </p:nvSpPr>
        <p:spPr>
          <a:xfrm>
            <a:off x="517676" y="2841464"/>
            <a:ext cx="9560642" cy="200113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5757"/>
              </a:lnSpc>
            </a:pPr>
            <a:r>
              <a:rPr lang="en-US" altLang="zh-CN" dirty="0" sz="12500" spc="-1131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CODIGO</a:t>
            </a:r>
            <a:r>
              <a:rPr lang="en-US" altLang="zh-CN" dirty="0" sz="12500" spc="-861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12500" spc="-1566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EN</a:t>
            </a:r>
            <a:r>
              <a:rPr lang="en-US" altLang="zh-CN" dirty="0" sz="12500" spc="-86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12500" spc="-2079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BASE</a:t>
            </a:r>
            <a:endParaRPr lang="en-US" altLang="zh-CN" sz="1250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101" name="Text Box101"/>
          <p:cNvSpPr txBox="1"/>
          <p:nvPr/>
        </p:nvSpPr>
        <p:spPr>
          <a:xfrm>
            <a:off x="1932734" y="4422614"/>
            <a:ext cx="6730570" cy="200113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5757"/>
              </a:lnSpc>
            </a:pPr>
            <a:r>
              <a:rPr lang="en-US" altLang="zh-CN" dirty="0" sz="12500" spc="-2035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DE</a:t>
            </a:r>
            <a:r>
              <a:rPr lang="en-US" altLang="zh-CN" dirty="0" sz="12500" spc="-86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12500" spc="-1685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DATOS</a:t>
            </a:r>
            <a:r>
              <a:rPr lang="en-US" altLang="zh-CN" dirty="0" sz="12500" spc="-862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12500" spc="-1185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Y</a:t>
            </a:r>
            <a:endParaRPr lang="en-US" altLang="zh-CN" sz="12500">
              <a:latin typeface="Brush Script MT"/>
              <a:ea typeface="Brush Script MT"/>
              <a:cs typeface="Brush Script MT"/>
            </a:endParaRPr>
          </a:p>
        </p:txBody>
      </p:sp>
      <p:sp>
        <p:nvSpPr>
          <p:cNvPr id="102" name="Text Box102"/>
          <p:cNvSpPr txBox="1"/>
          <p:nvPr/>
        </p:nvSpPr>
        <p:spPr>
          <a:xfrm>
            <a:off x="1987502" y="6003764"/>
            <a:ext cx="6620988" cy="20011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5757"/>
              </a:lnSpc>
            </a:pPr>
            <a:r>
              <a:rPr lang="en-US" altLang="zh-CN" dirty="0" sz="12500" spc="-1837">
                <a:solidFill>
                  <a:srgbClr val="000000"/>
                </a:solidFill>
                <a:latin typeface="Brush Script MT"/>
                <a:ea typeface="Brush Script MT"/>
                <a:cs typeface="Brush Script MT"/>
              </a:rPr>
              <a:t>CONSULTAS</a:t>
            </a:r>
            <a:endParaRPr lang="en-US" altLang="zh-CN" sz="12500">
              <a:latin typeface="Brush Script MT"/>
              <a:ea typeface="Brush Script MT"/>
              <a:cs typeface="Brush Script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noFill/>
        </p:spPr>
      </p:pic>
      <p:sp>
        <p:nvSpPr>
          <p:cNvPr id="104" name="Text Box104"/>
          <p:cNvSpPr txBox="1"/>
          <p:nvPr/>
        </p:nvSpPr>
        <p:spPr>
          <a:xfrm>
            <a:off x="5478133" y="266602"/>
            <a:ext cx="6316895" cy="147406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rtl="0" algn="l">
              <a:lnSpc>
                <a:spcPts val="11607"/>
              </a:lnSpc>
            </a:pPr>
            <a:r>
              <a:rPr lang="en-US" altLang="zh-CN" dirty="0" sz="8450" spc="-132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M</a:t>
            </a:r>
            <a:r>
              <a:rPr lang="en-US" altLang="zh-CN" dirty="0" sz="8450" spc="-711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O</a:t>
            </a:r>
            <a:r>
              <a:rPr lang="en-US" altLang="zh-CN" dirty="0" sz="8450" spc="-156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DEL</a:t>
            </a:r>
            <a:r>
              <a:rPr lang="en-US" altLang="zh-CN" dirty="0" sz="8450" spc="-71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O</a:t>
            </a:r>
            <a:r>
              <a:rPr lang="en-US" altLang="zh-CN" dirty="0" sz="8450" spc="-580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 </a:t>
            </a:r>
            <a:r>
              <a:rPr lang="en-US" altLang="zh-CN" dirty="0" sz="8450" spc="-195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L</a:t>
            </a:r>
            <a:r>
              <a:rPr lang="en-US" altLang="zh-CN" dirty="0" sz="8450" spc="-712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Ó</a:t>
            </a:r>
            <a:r>
              <a:rPr lang="en-US" altLang="zh-CN" dirty="0" sz="8450" spc="-356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G</a:t>
            </a:r>
            <a:r>
              <a:rPr lang="en-US" altLang="zh-CN" dirty="0" sz="8450" spc="-484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I</a:t>
            </a:r>
            <a:r>
              <a:rPr lang="en-US" altLang="zh-CN" dirty="0" sz="8450" spc="-1355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C</a:t>
            </a:r>
            <a:r>
              <a:rPr lang="en-US" altLang="zh-CN" dirty="0" sz="8450" spc="-711">
                <a:solidFill>
                  <a:srgbClr val="FFFFFF"/>
                </a:solidFill>
                <a:latin typeface="Brush Script MT"/>
                <a:ea typeface="Brush Script MT"/>
                <a:cs typeface="Brush Script MT"/>
              </a:rPr>
              <a:t>O</a:t>
            </a:r>
            <a:endParaRPr lang="en-US" altLang="zh-CN" sz="8450">
              <a:latin typeface="Brush Script MT"/>
              <a:ea typeface="Brush Script MT"/>
              <a:cs typeface="Brush Script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1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baseType="lpstr" size="5">
      <vt:lpstr>等线</vt:lpstr>
      <vt:lpstr>等线 Light</vt:lpstr>
      <vt:lpstr>Arial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</dc:creator>
  <cp:lastModifiedBy>ws</cp:lastModifiedBy>
  <cp:revision>1</cp:revision>
  <dcterms:created xsi:type="dcterms:W3CDTF">2017-10-23T09:06:44Z</dcterms:created>
  <dcterms:modified xsi:type="dcterms:W3CDTF">2017-10-23T09:06:44Z</dcterms:modified>
</cp:coreProperties>
</file>